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3F2DC"/>
    <a:srgbClr val="006699"/>
    <a:srgbClr val="FF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7CBE63-6057-0B48-A95A-52686AFE3991}" v="149" dt="2023-11-07T15:59:54.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21" d="100"/>
          <a:sy n="121" d="100"/>
        </p:scale>
        <p:origin x="696"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udenberger, Timo" userId="6da12e12-0ed8-4229-bc6d-afd0906fc715" providerId="ADAL" clId="{AA7CBE63-6057-0B48-A95A-52686AFE3991}"/>
    <pc:docChg chg="undo custSel addSld delSld modSld sldOrd">
      <pc:chgData name="Freudenberger, Timo" userId="6da12e12-0ed8-4229-bc6d-afd0906fc715" providerId="ADAL" clId="{AA7CBE63-6057-0B48-A95A-52686AFE3991}" dt="2023-11-07T15:56:00.373" v="2130" actId="2711"/>
      <pc:docMkLst>
        <pc:docMk/>
      </pc:docMkLst>
      <pc:sldChg chg="modSp mod">
        <pc:chgData name="Freudenberger, Timo" userId="6da12e12-0ed8-4229-bc6d-afd0906fc715" providerId="ADAL" clId="{AA7CBE63-6057-0B48-A95A-52686AFE3991}" dt="2023-11-07T15:11:53.839" v="136" actId="14100"/>
        <pc:sldMkLst>
          <pc:docMk/>
          <pc:sldMk cId="0" sldId="256"/>
        </pc:sldMkLst>
        <pc:spChg chg="mod">
          <ac:chgData name="Freudenberger, Timo" userId="6da12e12-0ed8-4229-bc6d-afd0906fc715" providerId="ADAL" clId="{AA7CBE63-6057-0B48-A95A-52686AFE3991}" dt="2023-11-07T15:11:34.815" v="76" actId="20577"/>
          <ac:spMkLst>
            <pc:docMk/>
            <pc:sldMk cId="0" sldId="256"/>
            <ac:spMk id="2" creationId="{013E420D-ABC0-4F29-9BAB-6C06D3636991}"/>
          </ac:spMkLst>
        </pc:spChg>
        <pc:spChg chg="mod">
          <ac:chgData name="Freudenberger, Timo" userId="6da12e12-0ed8-4229-bc6d-afd0906fc715" providerId="ADAL" clId="{AA7CBE63-6057-0B48-A95A-52686AFE3991}" dt="2023-11-07T15:11:53.839" v="136" actId="14100"/>
          <ac:spMkLst>
            <pc:docMk/>
            <pc:sldMk cId="0" sldId="256"/>
            <ac:spMk id="11266" creationId="{0C5D892A-EFA1-4431-B9FB-1301DCCDAF83}"/>
          </ac:spMkLst>
        </pc:spChg>
      </pc:sldChg>
      <pc:sldChg chg="modSp mod">
        <pc:chgData name="Freudenberger, Timo" userId="6da12e12-0ed8-4229-bc6d-afd0906fc715" providerId="ADAL" clId="{AA7CBE63-6057-0B48-A95A-52686AFE3991}" dt="2023-11-07T15:18:45.293" v="964" actId="313"/>
        <pc:sldMkLst>
          <pc:docMk/>
          <pc:sldMk cId="0" sldId="257"/>
        </pc:sldMkLst>
        <pc:spChg chg="mod">
          <ac:chgData name="Freudenberger, Timo" userId="6da12e12-0ed8-4229-bc6d-afd0906fc715" providerId="ADAL" clId="{AA7CBE63-6057-0B48-A95A-52686AFE3991}" dt="2023-11-07T15:12:06.393" v="154" actId="20577"/>
          <ac:spMkLst>
            <pc:docMk/>
            <pc:sldMk cId="0" sldId="257"/>
            <ac:spMk id="2" creationId="{452A9F43-B86A-48BD-B8DF-8AD5CBA55FF7}"/>
          </ac:spMkLst>
        </pc:spChg>
        <pc:spChg chg="mod">
          <ac:chgData name="Freudenberger, Timo" userId="6da12e12-0ed8-4229-bc6d-afd0906fc715" providerId="ADAL" clId="{AA7CBE63-6057-0B48-A95A-52686AFE3991}" dt="2023-11-07T15:18:45.293" v="964" actId="313"/>
          <ac:spMkLst>
            <pc:docMk/>
            <pc:sldMk cId="0" sldId="257"/>
            <ac:spMk id="12290" creationId="{C08FA27C-84D4-4817-BB1F-5FB07FA913DF}"/>
          </ac:spMkLst>
        </pc:spChg>
      </pc:sldChg>
      <pc:sldChg chg="modSp mod ord">
        <pc:chgData name="Freudenberger, Timo" userId="6da12e12-0ed8-4229-bc6d-afd0906fc715" providerId="ADAL" clId="{AA7CBE63-6057-0B48-A95A-52686AFE3991}" dt="2023-11-07T15:19:00.441" v="976" actId="20577"/>
        <pc:sldMkLst>
          <pc:docMk/>
          <pc:sldMk cId="0" sldId="258"/>
        </pc:sldMkLst>
        <pc:spChg chg="mod">
          <ac:chgData name="Freudenberger, Timo" userId="6da12e12-0ed8-4229-bc6d-afd0906fc715" providerId="ADAL" clId="{AA7CBE63-6057-0B48-A95A-52686AFE3991}" dt="2023-11-07T15:18:57.157" v="975" actId="20577"/>
          <ac:spMkLst>
            <pc:docMk/>
            <pc:sldMk cId="0" sldId="258"/>
            <ac:spMk id="2" creationId="{ED860E15-AA41-4ABF-B986-7AFA009A03C8}"/>
          </ac:spMkLst>
        </pc:spChg>
        <pc:spChg chg="mod">
          <ac:chgData name="Freudenberger, Timo" userId="6da12e12-0ed8-4229-bc6d-afd0906fc715" providerId="ADAL" clId="{AA7CBE63-6057-0B48-A95A-52686AFE3991}" dt="2023-11-07T15:19:00.441" v="976" actId="20577"/>
          <ac:spMkLst>
            <pc:docMk/>
            <pc:sldMk cId="0" sldId="258"/>
            <ac:spMk id="13314" creationId="{D804737D-BE62-4884-A4CA-8BC06476FE49}"/>
          </ac:spMkLst>
        </pc:spChg>
      </pc:sldChg>
      <pc:sldChg chg="addSp delSp modSp new del mod">
        <pc:chgData name="Freudenberger, Timo" userId="6da12e12-0ed8-4229-bc6d-afd0906fc715" providerId="ADAL" clId="{AA7CBE63-6057-0B48-A95A-52686AFE3991}" dt="2023-11-07T15:19:55.381" v="982" actId="680"/>
        <pc:sldMkLst>
          <pc:docMk/>
          <pc:sldMk cId="4043223203" sldId="259"/>
        </pc:sldMkLst>
        <pc:spChg chg="add del mod">
          <ac:chgData name="Freudenberger, Timo" userId="6da12e12-0ed8-4229-bc6d-afd0906fc715" providerId="ADAL" clId="{AA7CBE63-6057-0B48-A95A-52686AFE3991}" dt="2023-11-07T15:19:54.471" v="981" actId="767"/>
          <ac:spMkLst>
            <pc:docMk/>
            <pc:sldMk cId="4043223203" sldId="259"/>
            <ac:spMk id="2" creationId="{E52D137F-AAA5-4F82-242E-1391EE7145D1}"/>
          </ac:spMkLst>
        </pc:spChg>
      </pc:sldChg>
      <pc:sldChg chg="modSp new mod ord">
        <pc:chgData name="Freudenberger, Timo" userId="6da12e12-0ed8-4229-bc6d-afd0906fc715" providerId="ADAL" clId="{AA7CBE63-6057-0B48-A95A-52686AFE3991}" dt="2023-11-07T15:20:34.206" v="1008" actId="20577"/>
        <pc:sldMkLst>
          <pc:docMk/>
          <pc:sldMk cId="4294255893" sldId="259"/>
        </pc:sldMkLst>
        <pc:spChg chg="mod">
          <ac:chgData name="Freudenberger, Timo" userId="6da12e12-0ed8-4229-bc6d-afd0906fc715" providerId="ADAL" clId="{AA7CBE63-6057-0B48-A95A-52686AFE3991}" dt="2023-11-07T15:20:34.206" v="1008" actId="20577"/>
          <ac:spMkLst>
            <pc:docMk/>
            <pc:sldMk cId="4294255893" sldId="259"/>
            <ac:spMk id="2" creationId="{9833878A-BE1E-FC90-F4D8-7797C0B4DFC3}"/>
          </ac:spMkLst>
        </pc:spChg>
        <pc:spChg chg="mod">
          <ac:chgData name="Freudenberger, Timo" userId="6da12e12-0ed8-4229-bc6d-afd0906fc715" providerId="ADAL" clId="{AA7CBE63-6057-0B48-A95A-52686AFE3991}" dt="2023-11-07T15:20:14.736" v="989" actId="20577"/>
          <ac:spMkLst>
            <pc:docMk/>
            <pc:sldMk cId="4294255893" sldId="259"/>
            <ac:spMk id="3" creationId="{907EA970-638B-F06B-F5D9-57C588840A4F}"/>
          </ac:spMkLst>
        </pc:spChg>
      </pc:sldChg>
      <pc:sldChg chg="addSp delSp modSp new mod">
        <pc:chgData name="Freudenberger, Timo" userId="6da12e12-0ed8-4229-bc6d-afd0906fc715" providerId="ADAL" clId="{AA7CBE63-6057-0B48-A95A-52686AFE3991}" dt="2023-11-07T15:42:58" v="1954"/>
        <pc:sldMkLst>
          <pc:docMk/>
          <pc:sldMk cId="1490622684" sldId="260"/>
        </pc:sldMkLst>
        <pc:spChg chg="mod ord">
          <ac:chgData name="Freudenberger, Timo" userId="6da12e12-0ed8-4229-bc6d-afd0906fc715" providerId="ADAL" clId="{AA7CBE63-6057-0B48-A95A-52686AFE3991}" dt="2023-11-07T15:42:47.434" v="1947" actId="20577"/>
          <ac:spMkLst>
            <pc:docMk/>
            <pc:sldMk cId="1490622684" sldId="260"/>
            <ac:spMk id="2" creationId="{3199BE9B-957E-85E0-2C8E-939BF2B1BFA2}"/>
          </ac:spMkLst>
        </pc:spChg>
        <pc:spChg chg="del">
          <ac:chgData name="Freudenberger, Timo" userId="6da12e12-0ed8-4229-bc6d-afd0906fc715" providerId="ADAL" clId="{AA7CBE63-6057-0B48-A95A-52686AFE3991}" dt="2023-11-07T15:20:54.607" v="1010"/>
          <ac:spMkLst>
            <pc:docMk/>
            <pc:sldMk cId="1490622684" sldId="260"/>
            <ac:spMk id="3" creationId="{3E6D14EF-8A9C-CD1A-D318-8546504BE687}"/>
          </ac:spMkLst>
        </pc:spChg>
        <pc:spChg chg="add del mod">
          <ac:chgData name="Freudenberger, Timo" userId="6da12e12-0ed8-4229-bc6d-afd0906fc715" providerId="ADAL" clId="{AA7CBE63-6057-0B48-A95A-52686AFE3991}" dt="2023-11-07T15:42:58" v="1954"/>
          <ac:spMkLst>
            <pc:docMk/>
            <pc:sldMk cId="1490622684" sldId="260"/>
            <ac:spMk id="12" creationId="{E9D35D19-78E5-5F9F-B40E-ED9BC6EF2D8D}"/>
          </ac:spMkLst>
        </pc:spChg>
        <pc:picChg chg="add mod ord">
          <ac:chgData name="Freudenberger, Timo" userId="6da12e12-0ed8-4229-bc6d-afd0906fc715" providerId="ADAL" clId="{AA7CBE63-6057-0B48-A95A-52686AFE3991}" dt="2023-11-07T15:33:06.927" v="1233" actId="14100"/>
          <ac:picMkLst>
            <pc:docMk/>
            <pc:sldMk cId="1490622684" sldId="260"/>
            <ac:picMk id="5" creationId="{68A3CCA5-C2AB-0974-63F1-CE1B5A4721B3}"/>
          </ac:picMkLst>
        </pc:picChg>
        <pc:picChg chg="add del mod ord">
          <ac:chgData name="Freudenberger, Timo" userId="6da12e12-0ed8-4229-bc6d-afd0906fc715" providerId="ADAL" clId="{AA7CBE63-6057-0B48-A95A-52686AFE3991}" dt="2023-11-07T15:32:46.731" v="1228" actId="478"/>
          <ac:picMkLst>
            <pc:docMk/>
            <pc:sldMk cId="1490622684" sldId="260"/>
            <ac:picMk id="7" creationId="{29FEEA2A-3C0B-8349-9132-973F15D8CA20}"/>
          </ac:picMkLst>
        </pc:picChg>
        <pc:picChg chg="add del mod">
          <ac:chgData name="Freudenberger, Timo" userId="6da12e12-0ed8-4229-bc6d-afd0906fc715" providerId="ADAL" clId="{AA7CBE63-6057-0B48-A95A-52686AFE3991}" dt="2023-11-07T15:31:52.169" v="1219" actId="478"/>
          <ac:picMkLst>
            <pc:docMk/>
            <pc:sldMk cId="1490622684" sldId="260"/>
            <ac:picMk id="9" creationId="{85E9501B-8C14-A807-2ABA-DF166998F626}"/>
          </ac:picMkLst>
        </pc:picChg>
        <pc:picChg chg="add mod modCrop">
          <ac:chgData name="Freudenberger, Timo" userId="6da12e12-0ed8-4229-bc6d-afd0906fc715" providerId="ADAL" clId="{AA7CBE63-6057-0B48-A95A-52686AFE3991}" dt="2023-11-07T15:33:19.742" v="1235" actId="1076"/>
          <ac:picMkLst>
            <pc:docMk/>
            <pc:sldMk cId="1490622684" sldId="260"/>
            <ac:picMk id="11" creationId="{84726223-D76E-2A31-90AC-A07CA1B2BD57}"/>
          </ac:picMkLst>
        </pc:picChg>
      </pc:sldChg>
      <pc:sldChg chg="addSp delSp modSp new mod">
        <pc:chgData name="Freudenberger, Timo" userId="6da12e12-0ed8-4229-bc6d-afd0906fc715" providerId="ADAL" clId="{AA7CBE63-6057-0B48-A95A-52686AFE3991}" dt="2023-11-07T15:42:53.297" v="1952" actId="20577"/>
        <pc:sldMkLst>
          <pc:docMk/>
          <pc:sldMk cId="354281858" sldId="261"/>
        </pc:sldMkLst>
        <pc:spChg chg="mod">
          <ac:chgData name="Freudenberger, Timo" userId="6da12e12-0ed8-4229-bc6d-afd0906fc715" providerId="ADAL" clId="{AA7CBE63-6057-0B48-A95A-52686AFE3991}" dt="2023-11-07T15:42:53.297" v="1952" actId="20577"/>
          <ac:spMkLst>
            <pc:docMk/>
            <pc:sldMk cId="354281858" sldId="261"/>
            <ac:spMk id="2" creationId="{557C54EA-3B1E-A270-B8F5-E43E9596733C}"/>
          </ac:spMkLst>
        </pc:spChg>
        <pc:spChg chg="del">
          <ac:chgData name="Freudenberger, Timo" userId="6da12e12-0ed8-4229-bc6d-afd0906fc715" providerId="ADAL" clId="{AA7CBE63-6057-0B48-A95A-52686AFE3991}" dt="2023-11-07T15:21:40.738" v="1017"/>
          <ac:spMkLst>
            <pc:docMk/>
            <pc:sldMk cId="354281858" sldId="261"/>
            <ac:spMk id="3" creationId="{E6ABB0D8-3946-C9FF-7D50-F0274F3CBAE0}"/>
          </ac:spMkLst>
        </pc:spChg>
        <pc:picChg chg="add mod">
          <ac:chgData name="Freudenberger, Timo" userId="6da12e12-0ed8-4229-bc6d-afd0906fc715" providerId="ADAL" clId="{AA7CBE63-6057-0B48-A95A-52686AFE3991}" dt="2023-11-07T15:23:08.896" v="1108" actId="208"/>
          <ac:picMkLst>
            <pc:docMk/>
            <pc:sldMk cId="354281858" sldId="261"/>
            <ac:picMk id="5" creationId="{06C2FD02-EDD8-4E78-A54D-B5B072A7A4E3}"/>
          </ac:picMkLst>
        </pc:picChg>
      </pc:sldChg>
      <pc:sldChg chg="addSp delSp modSp new mod ord">
        <pc:chgData name="Freudenberger, Timo" userId="6da12e12-0ed8-4229-bc6d-afd0906fc715" providerId="ADAL" clId="{AA7CBE63-6057-0B48-A95A-52686AFE3991}" dt="2023-11-07T15:46:22.465" v="2010"/>
        <pc:sldMkLst>
          <pc:docMk/>
          <pc:sldMk cId="967341553" sldId="262"/>
        </pc:sldMkLst>
        <pc:spChg chg="mod">
          <ac:chgData name="Freudenberger, Timo" userId="6da12e12-0ed8-4229-bc6d-afd0906fc715" providerId="ADAL" clId="{AA7CBE63-6057-0B48-A95A-52686AFE3991}" dt="2023-11-07T15:46:18.406" v="2008" actId="27636"/>
          <ac:spMkLst>
            <pc:docMk/>
            <pc:sldMk cId="967341553" sldId="262"/>
            <ac:spMk id="2" creationId="{613C3412-7C09-E46D-DDCD-07A80C9F6D5A}"/>
          </ac:spMkLst>
        </pc:spChg>
        <pc:spChg chg="del">
          <ac:chgData name="Freudenberger, Timo" userId="6da12e12-0ed8-4229-bc6d-afd0906fc715" providerId="ADAL" clId="{AA7CBE63-6057-0B48-A95A-52686AFE3991}" dt="2023-11-07T15:23:58.419" v="1124"/>
          <ac:spMkLst>
            <pc:docMk/>
            <pc:sldMk cId="967341553" sldId="262"/>
            <ac:spMk id="3" creationId="{5AD5F729-B2CB-A169-B0F8-8A9E48A9D707}"/>
          </ac:spMkLst>
        </pc:spChg>
        <pc:spChg chg="add del mod">
          <ac:chgData name="Freudenberger, Timo" userId="6da12e12-0ed8-4229-bc6d-afd0906fc715" providerId="ADAL" clId="{AA7CBE63-6057-0B48-A95A-52686AFE3991}" dt="2023-11-07T15:46:22.465" v="2010"/>
          <ac:spMkLst>
            <pc:docMk/>
            <pc:sldMk cId="967341553" sldId="262"/>
            <ac:spMk id="14" creationId="{E9B8DB08-7905-4838-DAAB-9BC182FD2785}"/>
          </ac:spMkLst>
        </pc:spChg>
        <pc:picChg chg="add mod">
          <ac:chgData name="Freudenberger, Timo" userId="6da12e12-0ed8-4229-bc6d-afd0906fc715" providerId="ADAL" clId="{AA7CBE63-6057-0B48-A95A-52686AFE3991}" dt="2023-11-07T15:27:54.676" v="1168" actId="1076"/>
          <ac:picMkLst>
            <pc:docMk/>
            <pc:sldMk cId="967341553" sldId="262"/>
            <ac:picMk id="5" creationId="{34367E62-55E0-B6A9-9403-D531F0E3DD3E}"/>
          </ac:picMkLst>
        </pc:picChg>
        <pc:picChg chg="add mod">
          <ac:chgData name="Freudenberger, Timo" userId="6da12e12-0ed8-4229-bc6d-afd0906fc715" providerId="ADAL" clId="{AA7CBE63-6057-0B48-A95A-52686AFE3991}" dt="2023-11-07T15:27:57.827" v="1169" actId="1076"/>
          <ac:picMkLst>
            <pc:docMk/>
            <pc:sldMk cId="967341553" sldId="262"/>
            <ac:picMk id="7" creationId="{29F61EDA-CA9D-FD95-9CBB-B2E7A7735AA4}"/>
          </ac:picMkLst>
        </pc:picChg>
        <pc:picChg chg="add mod modCrop">
          <ac:chgData name="Freudenberger, Timo" userId="6da12e12-0ed8-4229-bc6d-afd0906fc715" providerId="ADAL" clId="{AA7CBE63-6057-0B48-A95A-52686AFE3991}" dt="2023-11-07T15:26:10.978" v="1150" actId="1076"/>
          <ac:picMkLst>
            <pc:docMk/>
            <pc:sldMk cId="967341553" sldId="262"/>
            <ac:picMk id="9" creationId="{6C5B1D66-FEDF-B48C-58B0-48C3B66C62BA}"/>
          </ac:picMkLst>
        </pc:picChg>
        <pc:picChg chg="add mod">
          <ac:chgData name="Freudenberger, Timo" userId="6da12e12-0ed8-4229-bc6d-afd0906fc715" providerId="ADAL" clId="{AA7CBE63-6057-0B48-A95A-52686AFE3991}" dt="2023-11-07T15:27:41.960" v="1165" actId="1076"/>
          <ac:picMkLst>
            <pc:docMk/>
            <pc:sldMk cId="967341553" sldId="262"/>
            <ac:picMk id="11" creationId="{5D3174ED-C2E5-D682-554E-AAC64399F84F}"/>
          </ac:picMkLst>
        </pc:picChg>
        <pc:picChg chg="add mod modCrop">
          <ac:chgData name="Freudenberger, Timo" userId="6da12e12-0ed8-4229-bc6d-afd0906fc715" providerId="ADAL" clId="{AA7CBE63-6057-0B48-A95A-52686AFE3991}" dt="2023-11-07T15:27:43.977" v="1166" actId="1076"/>
          <ac:picMkLst>
            <pc:docMk/>
            <pc:sldMk cId="967341553" sldId="262"/>
            <ac:picMk id="13" creationId="{50291258-C232-F749-0976-86E73B476F47}"/>
          </ac:picMkLst>
        </pc:picChg>
      </pc:sldChg>
      <pc:sldChg chg="modSp new mod ord">
        <pc:chgData name="Freudenberger, Timo" userId="6da12e12-0ed8-4229-bc6d-afd0906fc715" providerId="ADAL" clId="{AA7CBE63-6057-0B48-A95A-52686AFE3991}" dt="2023-11-07T15:35:54.026" v="1244" actId="20578"/>
        <pc:sldMkLst>
          <pc:docMk/>
          <pc:sldMk cId="4081566017" sldId="263"/>
        </pc:sldMkLst>
        <pc:spChg chg="mod">
          <ac:chgData name="Freudenberger, Timo" userId="6da12e12-0ed8-4229-bc6d-afd0906fc715" providerId="ADAL" clId="{AA7CBE63-6057-0B48-A95A-52686AFE3991}" dt="2023-11-07T15:35:27.593" v="1241" actId="20577"/>
          <ac:spMkLst>
            <pc:docMk/>
            <pc:sldMk cId="4081566017" sldId="263"/>
            <ac:spMk id="2" creationId="{6B20B354-1AFC-8642-EEEC-97E7EC5F1281}"/>
          </ac:spMkLst>
        </pc:spChg>
      </pc:sldChg>
      <pc:sldChg chg="modSp add mod ord">
        <pc:chgData name="Freudenberger, Timo" userId="6da12e12-0ed8-4229-bc6d-afd0906fc715" providerId="ADAL" clId="{AA7CBE63-6057-0B48-A95A-52686AFE3991}" dt="2023-11-07T15:43:13.406" v="1957" actId="20578"/>
        <pc:sldMkLst>
          <pc:docMk/>
          <pc:sldMk cId="888644647" sldId="264"/>
        </pc:sldMkLst>
        <pc:spChg chg="mod">
          <ac:chgData name="Freudenberger, Timo" userId="6da12e12-0ed8-4229-bc6d-afd0906fc715" providerId="ADAL" clId="{AA7CBE63-6057-0B48-A95A-52686AFE3991}" dt="2023-11-07T15:35:58.496" v="1245" actId="20577"/>
          <ac:spMkLst>
            <pc:docMk/>
            <pc:sldMk cId="888644647" sldId="264"/>
            <ac:spMk id="2" creationId="{452A9F43-B86A-48BD-B8DF-8AD5CBA55FF7}"/>
          </ac:spMkLst>
        </pc:spChg>
        <pc:spChg chg="mod">
          <ac:chgData name="Freudenberger, Timo" userId="6da12e12-0ed8-4229-bc6d-afd0906fc715" providerId="ADAL" clId="{AA7CBE63-6057-0B48-A95A-52686AFE3991}" dt="2023-11-07T15:42:31.291" v="1941" actId="20577"/>
          <ac:spMkLst>
            <pc:docMk/>
            <pc:sldMk cId="888644647" sldId="264"/>
            <ac:spMk id="12290" creationId="{C08FA27C-84D4-4817-BB1F-5FB07FA913DF}"/>
          </ac:spMkLst>
        </pc:spChg>
      </pc:sldChg>
      <pc:sldChg chg="addSp delSp modSp add mod ord">
        <pc:chgData name="Freudenberger, Timo" userId="6da12e12-0ed8-4229-bc6d-afd0906fc715" providerId="ADAL" clId="{AA7CBE63-6057-0B48-A95A-52686AFE3991}" dt="2023-11-07T15:44:04.836" v="1966" actId="1076"/>
        <pc:sldMkLst>
          <pc:docMk/>
          <pc:sldMk cId="2883127258" sldId="265"/>
        </pc:sldMkLst>
        <pc:spChg chg="mod">
          <ac:chgData name="Freudenberger, Timo" userId="6da12e12-0ed8-4229-bc6d-afd0906fc715" providerId="ADAL" clId="{AA7CBE63-6057-0B48-A95A-52686AFE3991}" dt="2023-11-07T15:43:16.989" v="1959" actId="20577"/>
          <ac:spMkLst>
            <pc:docMk/>
            <pc:sldMk cId="2883127258" sldId="265"/>
            <ac:spMk id="2" creationId="{557C54EA-3B1E-A270-B8F5-E43E9596733C}"/>
          </ac:spMkLst>
        </pc:spChg>
        <pc:spChg chg="add del mod">
          <ac:chgData name="Freudenberger, Timo" userId="6da12e12-0ed8-4229-bc6d-afd0906fc715" providerId="ADAL" clId="{AA7CBE63-6057-0B48-A95A-52686AFE3991}" dt="2023-11-07T15:43:34.232" v="1961"/>
          <ac:spMkLst>
            <pc:docMk/>
            <pc:sldMk cId="2883127258" sldId="265"/>
            <ac:spMk id="3" creationId="{E08C2BD3-C62D-28CD-856A-F7E66D0B0BE4}"/>
          </ac:spMkLst>
        </pc:spChg>
        <pc:picChg chg="del">
          <ac:chgData name="Freudenberger, Timo" userId="6da12e12-0ed8-4229-bc6d-afd0906fc715" providerId="ADAL" clId="{AA7CBE63-6057-0B48-A95A-52686AFE3991}" dt="2023-11-07T15:43:25.133" v="1960" actId="478"/>
          <ac:picMkLst>
            <pc:docMk/>
            <pc:sldMk cId="2883127258" sldId="265"/>
            <ac:picMk id="5" creationId="{06C2FD02-EDD8-4E78-A54D-B5B072A7A4E3}"/>
          </ac:picMkLst>
        </pc:picChg>
        <pc:picChg chg="add mod">
          <ac:chgData name="Freudenberger, Timo" userId="6da12e12-0ed8-4229-bc6d-afd0906fc715" providerId="ADAL" clId="{AA7CBE63-6057-0B48-A95A-52686AFE3991}" dt="2023-11-07T15:44:04.836" v="1966" actId="1076"/>
          <ac:picMkLst>
            <pc:docMk/>
            <pc:sldMk cId="2883127258" sldId="265"/>
            <ac:picMk id="6" creationId="{C404FC7D-3C5D-4847-C316-DCACB6B44A3F}"/>
          </ac:picMkLst>
        </pc:picChg>
      </pc:sldChg>
      <pc:sldChg chg="addSp delSp modSp add mod ord">
        <pc:chgData name="Freudenberger, Timo" userId="6da12e12-0ed8-4229-bc6d-afd0906fc715" providerId="ADAL" clId="{AA7CBE63-6057-0B48-A95A-52686AFE3991}" dt="2023-11-07T15:47:30.985" v="2017" actId="1076"/>
        <pc:sldMkLst>
          <pc:docMk/>
          <pc:sldMk cId="98014247" sldId="266"/>
        </pc:sldMkLst>
        <pc:spChg chg="add del mod">
          <ac:chgData name="Freudenberger, Timo" userId="6da12e12-0ed8-4229-bc6d-afd0906fc715" providerId="ADAL" clId="{AA7CBE63-6057-0B48-A95A-52686AFE3991}" dt="2023-11-07T15:44:22.204" v="1969"/>
          <ac:spMkLst>
            <pc:docMk/>
            <pc:sldMk cId="98014247" sldId="266"/>
            <ac:spMk id="3" creationId="{9E47FA79-8A19-9E60-BABA-13D1E1372A17}"/>
          </ac:spMkLst>
        </pc:spChg>
        <pc:spChg chg="add del mod">
          <ac:chgData name="Freudenberger, Timo" userId="6da12e12-0ed8-4229-bc6d-afd0906fc715" providerId="ADAL" clId="{AA7CBE63-6057-0B48-A95A-52686AFE3991}" dt="2023-11-07T15:44:31.503" v="1973"/>
          <ac:spMkLst>
            <pc:docMk/>
            <pc:sldMk cId="98014247" sldId="266"/>
            <ac:spMk id="7" creationId="{77F825CB-7C72-5483-438C-AA4676FC0E72}"/>
          </ac:spMkLst>
        </pc:spChg>
        <pc:picChg chg="add del mod">
          <ac:chgData name="Freudenberger, Timo" userId="6da12e12-0ed8-4229-bc6d-afd0906fc715" providerId="ADAL" clId="{AA7CBE63-6057-0B48-A95A-52686AFE3991}" dt="2023-11-07T15:44:26.648" v="1972" actId="478"/>
          <ac:picMkLst>
            <pc:docMk/>
            <pc:sldMk cId="98014247" sldId="266"/>
            <ac:picMk id="5" creationId="{21F89F22-0D25-766B-073E-12A975E4E648}"/>
          </ac:picMkLst>
        </pc:picChg>
        <pc:picChg chg="del">
          <ac:chgData name="Freudenberger, Timo" userId="6da12e12-0ed8-4229-bc6d-afd0906fc715" providerId="ADAL" clId="{AA7CBE63-6057-0B48-A95A-52686AFE3991}" dt="2023-11-07T15:44:17.961" v="1968" actId="478"/>
          <ac:picMkLst>
            <pc:docMk/>
            <pc:sldMk cId="98014247" sldId="266"/>
            <ac:picMk id="6" creationId="{C404FC7D-3C5D-4847-C316-DCACB6B44A3F}"/>
          </ac:picMkLst>
        </pc:picChg>
        <pc:picChg chg="add mod">
          <ac:chgData name="Freudenberger, Timo" userId="6da12e12-0ed8-4229-bc6d-afd0906fc715" providerId="ADAL" clId="{AA7CBE63-6057-0B48-A95A-52686AFE3991}" dt="2023-11-07T15:47:30.985" v="2017" actId="1076"/>
          <ac:picMkLst>
            <pc:docMk/>
            <pc:sldMk cId="98014247" sldId="266"/>
            <ac:picMk id="9" creationId="{DE0F7217-EC53-0F65-C04D-E38041FE8693}"/>
          </ac:picMkLst>
        </pc:picChg>
        <pc:picChg chg="add mod">
          <ac:chgData name="Freudenberger, Timo" userId="6da12e12-0ed8-4229-bc6d-afd0906fc715" providerId="ADAL" clId="{AA7CBE63-6057-0B48-A95A-52686AFE3991}" dt="2023-11-07T15:47:22.818" v="2015" actId="1076"/>
          <ac:picMkLst>
            <pc:docMk/>
            <pc:sldMk cId="98014247" sldId="266"/>
            <ac:picMk id="11" creationId="{790D95DF-B13D-B86D-6288-8F90D0E4CA06}"/>
          </ac:picMkLst>
        </pc:picChg>
        <pc:picChg chg="add mod">
          <ac:chgData name="Freudenberger, Timo" userId="6da12e12-0ed8-4229-bc6d-afd0906fc715" providerId="ADAL" clId="{AA7CBE63-6057-0B48-A95A-52686AFE3991}" dt="2023-11-07T15:47:27.953" v="2016" actId="1076"/>
          <ac:picMkLst>
            <pc:docMk/>
            <pc:sldMk cId="98014247" sldId="266"/>
            <ac:picMk id="13" creationId="{9F7F9777-E2B8-C969-94C0-B188CE5F3408}"/>
          </ac:picMkLst>
        </pc:picChg>
      </pc:sldChg>
      <pc:sldChg chg="addSp delSp modSp add mod ord">
        <pc:chgData name="Freudenberger, Timo" userId="6da12e12-0ed8-4229-bc6d-afd0906fc715" providerId="ADAL" clId="{AA7CBE63-6057-0B48-A95A-52686AFE3991}" dt="2023-11-07T15:51:23.085" v="2046" actId="1076"/>
        <pc:sldMkLst>
          <pc:docMk/>
          <pc:sldMk cId="4230418523" sldId="267"/>
        </pc:sldMkLst>
        <pc:spChg chg="mod">
          <ac:chgData name="Freudenberger, Timo" userId="6da12e12-0ed8-4229-bc6d-afd0906fc715" providerId="ADAL" clId="{AA7CBE63-6057-0B48-A95A-52686AFE3991}" dt="2023-11-07T15:47:40.761" v="2023" actId="20577"/>
          <ac:spMkLst>
            <pc:docMk/>
            <pc:sldMk cId="4230418523" sldId="267"/>
            <ac:spMk id="2" creationId="{613C3412-7C09-E46D-DDCD-07A80C9F6D5A}"/>
          </ac:spMkLst>
        </pc:spChg>
        <pc:spChg chg="add del mod">
          <ac:chgData name="Freudenberger, Timo" userId="6da12e12-0ed8-4229-bc6d-afd0906fc715" providerId="ADAL" clId="{AA7CBE63-6057-0B48-A95A-52686AFE3991}" dt="2023-11-07T15:48:50.920" v="2028"/>
          <ac:spMkLst>
            <pc:docMk/>
            <pc:sldMk cId="4230418523" sldId="267"/>
            <ac:spMk id="3" creationId="{A1C19414-089B-3DA8-A6A2-CB992BEB5C23}"/>
          </ac:spMkLst>
        </pc:spChg>
        <pc:spChg chg="add del mod">
          <ac:chgData name="Freudenberger, Timo" userId="6da12e12-0ed8-4229-bc6d-afd0906fc715" providerId="ADAL" clId="{AA7CBE63-6057-0B48-A95A-52686AFE3991}" dt="2023-11-07T15:48:53.354" v="2029" actId="478"/>
          <ac:spMkLst>
            <pc:docMk/>
            <pc:sldMk cId="4230418523" sldId="267"/>
            <ac:spMk id="4" creationId="{FE271576-1362-C1AC-F4EC-A2F24715DD47}"/>
          </ac:spMkLst>
        </pc:spChg>
        <pc:picChg chg="del">
          <ac:chgData name="Freudenberger, Timo" userId="6da12e12-0ed8-4229-bc6d-afd0906fc715" providerId="ADAL" clId="{AA7CBE63-6057-0B48-A95A-52686AFE3991}" dt="2023-11-07T15:48:40.713" v="2026" actId="478"/>
          <ac:picMkLst>
            <pc:docMk/>
            <pc:sldMk cId="4230418523" sldId="267"/>
            <ac:picMk id="5" creationId="{34367E62-55E0-B6A9-9403-D531F0E3DD3E}"/>
          </ac:picMkLst>
        </pc:picChg>
        <pc:picChg chg="del">
          <ac:chgData name="Freudenberger, Timo" userId="6da12e12-0ed8-4229-bc6d-afd0906fc715" providerId="ADAL" clId="{AA7CBE63-6057-0B48-A95A-52686AFE3991}" dt="2023-11-07T15:48:39.836" v="2025" actId="478"/>
          <ac:picMkLst>
            <pc:docMk/>
            <pc:sldMk cId="4230418523" sldId="267"/>
            <ac:picMk id="7" creationId="{29F61EDA-CA9D-FD95-9CBB-B2E7A7735AA4}"/>
          </ac:picMkLst>
        </pc:picChg>
        <pc:picChg chg="add del mod">
          <ac:chgData name="Freudenberger, Timo" userId="6da12e12-0ed8-4229-bc6d-afd0906fc715" providerId="ADAL" clId="{AA7CBE63-6057-0B48-A95A-52686AFE3991}" dt="2023-11-07T15:49:07.553" v="2033" actId="478"/>
          <ac:picMkLst>
            <pc:docMk/>
            <pc:sldMk cId="4230418523" sldId="267"/>
            <ac:picMk id="8" creationId="{1307D721-BD58-CE82-255E-4FD56961FE44}"/>
          </ac:picMkLst>
        </pc:picChg>
        <pc:picChg chg="del">
          <ac:chgData name="Freudenberger, Timo" userId="6da12e12-0ed8-4229-bc6d-afd0906fc715" providerId="ADAL" clId="{AA7CBE63-6057-0B48-A95A-52686AFE3991}" dt="2023-11-07T15:48:39.006" v="2024" actId="478"/>
          <ac:picMkLst>
            <pc:docMk/>
            <pc:sldMk cId="4230418523" sldId="267"/>
            <ac:picMk id="9" creationId="{6C5B1D66-FEDF-B48C-58B0-48C3B66C62BA}"/>
          </ac:picMkLst>
        </pc:picChg>
        <pc:picChg chg="del">
          <ac:chgData name="Freudenberger, Timo" userId="6da12e12-0ed8-4229-bc6d-afd0906fc715" providerId="ADAL" clId="{AA7CBE63-6057-0B48-A95A-52686AFE3991}" dt="2023-11-07T15:48:54.391" v="2030" actId="478"/>
          <ac:picMkLst>
            <pc:docMk/>
            <pc:sldMk cId="4230418523" sldId="267"/>
            <ac:picMk id="11" creationId="{5D3174ED-C2E5-D682-554E-AAC64399F84F}"/>
          </ac:picMkLst>
        </pc:picChg>
        <pc:picChg chg="add mod modCrop">
          <ac:chgData name="Freudenberger, Timo" userId="6da12e12-0ed8-4229-bc6d-afd0906fc715" providerId="ADAL" clId="{AA7CBE63-6057-0B48-A95A-52686AFE3991}" dt="2023-11-07T15:49:50.282" v="2039" actId="14100"/>
          <ac:picMkLst>
            <pc:docMk/>
            <pc:sldMk cId="4230418523" sldId="267"/>
            <ac:picMk id="12" creationId="{4D2772D2-C024-843B-3B21-95CB76F1F4A5}"/>
          </ac:picMkLst>
        </pc:picChg>
        <pc:picChg chg="del">
          <ac:chgData name="Freudenberger, Timo" userId="6da12e12-0ed8-4229-bc6d-afd0906fc715" providerId="ADAL" clId="{AA7CBE63-6057-0B48-A95A-52686AFE3991}" dt="2023-11-07T15:48:55.177" v="2031" actId="478"/>
          <ac:picMkLst>
            <pc:docMk/>
            <pc:sldMk cId="4230418523" sldId="267"/>
            <ac:picMk id="13" creationId="{50291258-C232-F749-0976-86E73B476F47}"/>
          </ac:picMkLst>
        </pc:picChg>
        <pc:picChg chg="add mod">
          <ac:chgData name="Freudenberger, Timo" userId="6da12e12-0ed8-4229-bc6d-afd0906fc715" providerId="ADAL" clId="{AA7CBE63-6057-0B48-A95A-52686AFE3991}" dt="2023-11-07T15:51:23.085" v="2046" actId="1076"/>
          <ac:picMkLst>
            <pc:docMk/>
            <pc:sldMk cId="4230418523" sldId="267"/>
            <ac:picMk id="15" creationId="{EC2784B5-C242-F8E4-CA9A-C6FDB8B0B28A}"/>
          </ac:picMkLst>
        </pc:picChg>
      </pc:sldChg>
      <pc:sldChg chg="addSp delSp modSp new mod modClrScheme chgLayout">
        <pc:chgData name="Freudenberger, Timo" userId="6da12e12-0ed8-4229-bc6d-afd0906fc715" providerId="ADAL" clId="{AA7CBE63-6057-0B48-A95A-52686AFE3991}" dt="2023-11-07T15:56:00.373" v="2130" actId="2711"/>
        <pc:sldMkLst>
          <pc:docMk/>
          <pc:sldMk cId="2685877862" sldId="268"/>
        </pc:sldMkLst>
        <pc:spChg chg="mod ord">
          <ac:chgData name="Freudenberger, Timo" userId="6da12e12-0ed8-4229-bc6d-afd0906fc715" providerId="ADAL" clId="{AA7CBE63-6057-0B48-A95A-52686AFE3991}" dt="2023-11-07T15:51:43.586" v="2055" actId="700"/>
          <ac:spMkLst>
            <pc:docMk/>
            <pc:sldMk cId="2685877862" sldId="268"/>
            <ac:spMk id="2" creationId="{3B394EF3-4773-9747-0FB0-97DA1D90082D}"/>
          </ac:spMkLst>
        </pc:spChg>
        <pc:spChg chg="del mod ord">
          <ac:chgData name="Freudenberger, Timo" userId="6da12e12-0ed8-4229-bc6d-afd0906fc715" providerId="ADAL" clId="{AA7CBE63-6057-0B48-A95A-52686AFE3991}" dt="2023-11-07T15:51:43.586" v="2055" actId="700"/>
          <ac:spMkLst>
            <pc:docMk/>
            <pc:sldMk cId="2685877862" sldId="268"/>
            <ac:spMk id="3" creationId="{CF5A61F4-5874-D9F7-7F27-ED597F55C54C}"/>
          </ac:spMkLst>
        </pc:spChg>
        <pc:spChg chg="add mod ord">
          <ac:chgData name="Freudenberger, Timo" userId="6da12e12-0ed8-4229-bc6d-afd0906fc715" providerId="ADAL" clId="{AA7CBE63-6057-0B48-A95A-52686AFE3991}" dt="2023-11-07T15:51:46.984" v="2059" actId="20577"/>
          <ac:spMkLst>
            <pc:docMk/>
            <pc:sldMk cId="2685877862" sldId="268"/>
            <ac:spMk id="4" creationId="{05F689F4-1962-A235-333A-65081400EA11}"/>
          </ac:spMkLst>
        </pc:spChg>
        <pc:spChg chg="add mod ord">
          <ac:chgData name="Freudenberger, Timo" userId="6da12e12-0ed8-4229-bc6d-afd0906fc715" providerId="ADAL" clId="{AA7CBE63-6057-0B48-A95A-52686AFE3991}" dt="2023-11-07T15:56:00.373" v="2130" actId="2711"/>
          <ac:spMkLst>
            <pc:docMk/>
            <pc:sldMk cId="2685877862" sldId="268"/>
            <ac:spMk id="5" creationId="{C83A17F2-B3BB-9A8E-E91C-F41B70B0EA35}"/>
          </ac:spMkLst>
        </pc:spChg>
        <pc:spChg chg="add mod ord">
          <ac:chgData name="Freudenberger, Timo" userId="6da12e12-0ed8-4229-bc6d-afd0906fc715" providerId="ADAL" clId="{AA7CBE63-6057-0B48-A95A-52686AFE3991}" dt="2023-11-07T15:51:49.396" v="2063" actId="20577"/>
          <ac:spMkLst>
            <pc:docMk/>
            <pc:sldMk cId="2685877862" sldId="268"/>
            <ac:spMk id="6" creationId="{DD3B3AEF-E153-7828-745E-B23AD31B5594}"/>
          </ac:spMkLst>
        </pc:spChg>
        <pc:spChg chg="add mod ord">
          <ac:chgData name="Freudenberger, Timo" userId="6da12e12-0ed8-4229-bc6d-afd0906fc715" providerId="ADAL" clId="{AA7CBE63-6057-0B48-A95A-52686AFE3991}" dt="2023-11-07T15:53:43.827" v="2110" actId="6549"/>
          <ac:spMkLst>
            <pc:docMk/>
            <pc:sldMk cId="2685877862" sldId="268"/>
            <ac:spMk id="7" creationId="{0DC5D859-5B6B-7927-86F3-0854D7E07AA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id="{4D4FE3B7-59B4-41E5-9616-7A3DBEF1B216}"/>
              </a:ext>
            </a:extLst>
          </p:cNvPr>
          <p:cNvCxnSpPr/>
          <p:nvPr/>
        </p:nvCxnSpPr>
        <p:spPr>
          <a:xfrm>
            <a:off x="685800" y="3398838"/>
            <a:ext cx="7848600"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rgbClr val="FF3366"/>
                </a:solidFill>
                <a:latin typeface="Calibri"/>
                <a:cs typeface="Calibri"/>
              </a:defRPr>
            </a:lvl1pPr>
          </a:lstStyle>
          <a:p>
            <a:r>
              <a:rPr lang="de-DE" dirty="0"/>
              <a:t>Mastertitelformat bearbeiten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5" name="Date Placeholder 3">
            <a:extLst>
              <a:ext uri="{FF2B5EF4-FFF2-40B4-BE49-F238E27FC236}">
                <a16:creationId xmlns:a16="http://schemas.microsoft.com/office/drawing/2014/main" id="{D1257E6A-3889-4188-A7B4-71889DFD5D46}"/>
              </a:ext>
            </a:extLst>
          </p:cNvPr>
          <p:cNvSpPr>
            <a:spLocks noGrp="1"/>
          </p:cNvSpPr>
          <p:nvPr>
            <p:ph type="dt" sz="half" idx="10"/>
          </p:nvPr>
        </p:nvSpPr>
        <p:spPr/>
        <p:txBody>
          <a:bodyPr/>
          <a:lstStyle>
            <a:lvl1pPr>
              <a:defRPr/>
            </a:lvl1pPr>
          </a:lstStyle>
          <a:p>
            <a:fld id="{6523BBAA-9C87-42CB-981B-9F9DDE1B8653}" type="datetime2">
              <a:rPr lang="en-US" altLang="de-DE"/>
              <a:pPr/>
              <a:t>Tuesday, November 7, 2023</a:t>
            </a:fld>
            <a:endParaRPr lang="en-US" altLang="de-DE"/>
          </a:p>
        </p:txBody>
      </p:sp>
      <p:sp>
        <p:nvSpPr>
          <p:cNvPr id="6" name="Footer Placeholder 4">
            <a:extLst>
              <a:ext uri="{FF2B5EF4-FFF2-40B4-BE49-F238E27FC236}">
                <a16:creationId xmlns:a16="http://schemas.microsoft.com/office/drawing/2014/main" id="{75EC7734-FE12-4EEB-870C-9266DDDDC62C}"/>
              </a:ext>
            </a:extLst>
          </p:cNvPr>
          <p:cNvSpPr>
            <a:spLocks noGrp="1"/>
          </p:cNvSpPr>
          <p:nvPr>
            <p:ph type="ftr" sz="quarter" idx="11"/>
          </p:nvPr>
        </p:nvSpPr>
        <p:spPr/>
        <p:txBody>
          <a:bodyPr/>
          <a:lstStyle>
            <a:lvl1pPr>
              <a:defRPr>
                <a:latin typeface="Calibri"/>
                <a:cs typeface="Calibri"/>
              </a:defRPr>
            </a:lvl1pPr>
          </a:lstStyle>
          <a:p>
            <a:pPr>
              <a:defRPr/>
            </a:pPr>
            <a:endParaRPr lang="en-US"/>
          </a:p>
        </p:txBody>
      </p:sp>
      <p:sp>
        <p:nvSpPr>
          <p:cNvPr id="7" name="Slide Number Placeholder 5">
            <a:extLst>
              <a:ext uri="{FF2B5EF4-FFF2-40B4-BE49-F238E27FC236}">
                <a16:creationId xmlns:a16="http://schemas.microsoft.com/office/drawing/2014/main" id="{0A623A4B-F6BA-4B25-AA67-D0EF58A61481}"/>
              </a:ext>
            </a:extLst>
          </p:cNvPr>
          <p:cNvSpPr>
            <a:spLocks noGrp="1"/>
          </p:cNvSpPr>
          <p:nvPr>
            <p:ph type="sldNum" sz="quarter" idx="12"/>
          </p:nvPr>
        </p:nvSpPr>
        <p:spPr/>
        <p:txBody>
          <a:bodyPr/>
          <a:lstStyle>
            <a:lvl1pPr>
              <a:defRPr/>
            </a:lvl1pPr>
          </a:lstStyle>
          <a:p>
            <a:fld id="{909E5FAF-6260-49A5-8A1B-75D7AA6C4F96}" type="slidenum">
              <a:rPr lang="en-US" altLang="de-DE"/>
              <a:pPr/>
              <a:t>‹Nr.›</a:t>
            </a:fld>
            <a:endParaRPr lang="en-US" altLang="de-DE"/>
          </a:p>
        </p:txBody>
      </p:sp>
    </p:spTree>
    <p:extLst>
      <p:ext uri="{BB962C8B-B14F-4D97-AF65-F5344CB8AC3E}">
        <p14:creationId xmlns:p14="http://schemas.microsoft.com/office/powerpoint/2010/main" val="14326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p:txBody>
          <a:bodyPr/>
          <a:lstStyle>
            <a:lvl1pPr>
              <a:buClrTx/>
              <a:defRPr sz="2400">
                <a:solidFill>
                  <a:srgbClr val="292934"/>
                </a:solidFill>
              </a:defRPr>
            </a:lvl1pPr>
            <a:lvl2pPr>
              <a:buClrTx/>
              <a:defRPr>
                <a:solidFill>
                  <a:srgbClr val="292934"/>
                </a:solidFill>
              </a:defRPr>
            </a:lvl2pPr>
            <a:lvl3pPr>
              <a:buClrTx/>
              <a:defRPr>
                <a:solidFill>
                  <a:srgbClr val="292934"/>
                </a:solidFill>
              </a:defRPr>
            </a:lvl3pPr>
            <a:lvl4pPr>
              <a:buClrTx/>
              <a:defRPr>
                <a:solidFill>
                  <a:srgbClr val="292934"/>
                </a:solidFill>
              </a:defRPr>
            </a:lvl4pPr>
            <a:lvl5pPr>
              <a:buClrTx/>
              <a:defRPr>
                <a:solidFill>
                  <a:srgbClr val="292934"/>
                </a:solidFill>
              </a:defRPr>
            </a:lvl5pPr>
          </a:lstStyle>
          <a:p>
            <a:pPr lvl="0"/>
            <a:r>
              <a:rPr lang="de-DE" dirty="0"/>
              <a:t>Mastertextformat bearbeiten</a:t>
            </a:r>
          </a:p>
          <a:p>
            <a:pPr lvl="1"/>
            <a:r>
              <a:rPr lang="de-DE" dirty="0"/>
              <a:t>Zweite Ebene</a:t>
            </a:r>
          </a:p>
          <a:p>
            <a:pPr lvl="2"/>
            <a:r>
              <a:rPr lang="de-DE" dirty="0"/>
              <a:t>Dritte Ebene</a:t>
            </a:r>
          </a:p>
        </p:txBody>
      </p:sp>
      <p:sp>
        <p:nvSpPr>
          <p:cNvPr id="4" name="Date Placeholder 3">
            <a:extLst>
              <a:ext uri="{FF2B5EF4-FFF2-40B4-BE49-F238E27FC236}">
                <a16:creationId xmlns:a16="http://schemas.microsoft.com/office/drawing/2014/main" id="{53CD3624-7470-42C1-9C88-25A8DF8ACF80}"/>
              </a:ext>
            </a:extLst>
          </p:cNvPr>
          <p:cNvSpPr>
            <a:spLocks noGrp="1"/>
          </p:cNvSpPr>
          <p:nvPr>
            <p:ph type="dt" sz="half" idx="10"/>
          </p:nvPr>
        </p:nvSpPr>
        <p:spPr/>
        <p:txBody>
          <a:bodyPr/>
          <a:lstStyle>
            <a:lvl1pPr>
              <a:defRPr/>
            </a:lvl1pPr>
          </a:lstStyle>
          <a:p>
            <a:fld id="{A5F6B40F-9755-4420-B540-7B847A573F77}" type="datetime2">
              <a:rPr lang="en-US" altLang="de-DE"/>
              <a:pPr/>
              <a:t>Tuesday, November 7, 2023</a:t>
            </a:fld>
            <a:endParaRPr lang="en-US" altLang="de-DE"/>
          </a:p>
        </p:txBody>
      </p:sp>
      <p:sp>
        <p:nvSpPr>
          <p:cNvPr id="5" name="Footer Placeholder 4">
            <a:extLst>
              <a:ext uri="{FF2B5EF4-FFF2-40B4-BE49-F238E27FC236}">
                <a16:creationId xmlns:a16="http://schemas.microsoft.com/office/drawing/2014/main" id="{7C28F9F7-4915-452C-BB1B-F0D6A03F66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6676B-3309-4FD5-A84B-FFFD9FB1582D}"/>
              </a:ext>
            </a:extLst>
          </p:cNvPr>
          <p:cNvSpPr>
            <a:spLocks noGrp="1"/>
          </p:cNvSpPr>
          <p:nvPr>
            <p:ph type="sldNum" sz="quarter" idx="12"/>
          </p:nvPr>
        </p:nvSpPr>
        <p:spPr/>
        <p:txBody>
          <a:bodyPr/>
          <a:lstStyle>
            <a:lvl1pPr>
              <a:defRPr/>
            </a:lvl1pPr>
          </a:lstStyle>
          <a:p>
            <a:fld id="{793D2F7F-C221-417B-9664-5770C2A1E932}" type="slidenum">
              <a:rPr lang="en-US" altLang="de-DE"/>
              <a:pPr/>
              <a:t>‹Nr.›</a:t>
            </a:fld>
            <a:endParaRPr lang="en-US" altLang="de-DE"/>
          </a:p>
        </p:txBody>
      </p:sp>
    </p:spTree>
    <p:extLst>
      <p:ext uri="{BB962C8B-B14F-4D97-AF65-F5344CB8AC3E}">
        <p14:creationId xmlns:p14="http://schemas.microsoft.com/office/powerpoint/2010/main" val="367928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Pr>
        <a:solidFill>
          <a:schemeClr val="tx1">
            <a:alpha val="0"/>
          </a:schemeClr>
        </a:solidFill>
        <a:effectLst/>
      </p:bgPr>
    </p:bg>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A7435346-FB2A-47F5-A31F-53391E45233F}"/>
              </a:ext>
            </a:extLst>
          </p:cNvPr>
          <p:cNvCxnSpPr/>
          <p:nvPr/>
        </p:nvCxnSpPr>
        <p:spPr>
          <a:xfrm>
            <a:off x="731838" y="4598988"/>
            <a:ext cx="7848600" cy="1587"/>
          </a:xfrm>
          <a:prstGeom prst="line">
            <a:avLst/>
          </a:prstGeom>
          <a:ln w="19050">
            <a:solidFill>
              <a:srgbClr val="29293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de-DE" dirty="0"/>
              <a:t>Mastertitelformat bearbeiten</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rgbClr val="29293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5" name="Date Placeholder 3">
            <a:extLst>
              <a:ext uri="{FF2B5EF4-FFF2-40B4-BE49-F238E27FC236}">
                <a16:creationId xmlns:a16="http://schemas.microsoft.com/office/drawing/2014/main" id="{CBE75D08-D0CD-4CD2-B00E-07419C881363}"/>
              </a:ext>
            </a:extLst>
          </p:cNvPr>
          <p:cNvSpPr>
            <a:spLocks noGrp="1"/>
          </p:cNvSpPr>
          <p:nvPr>
            <p:ph type="dt" sz="half" idx="10"/>
          </p:nvPr>
        </p:nvSpPr>
        <p:spPr/>
        <p:txBody>
          <a:bodyPr/>
          <a:lstStyle>
            <a:lvl1pPr>
              <a:defRPr/>
            </a:lvl1pPr>
          </a:lstStyle>
          <a:p>
            <a:fld id="{B1999ABD-F528-47F0-B6B7-FBCE40860BE4}" type="datetime2">
              <a:rPr lang="en-US" altLang="de-DE"/>
              <a:pPr/>
              <a:t>Tuesday, November 7, 2023</a:t>
            </a:fld>
            <a:endParaRPr lang="en-US" altLang="de-DE"/>
          </a:p>
        </p:txBody>
      </p:sp>
      <p:sp>
        <p:nvSpPr>
          <p:cNvPr id="6" name="Footer Placeholder 4">
            <a:extLst>
              <a:ext uri="{FF2B5EF4-FFF2-40B4-BE49-F238E27FC236}">
                <a16:creationId xmlns:a16="http://schemas.microsoft.com/office/drawing/2014/main" id="{1A80FFE2-45E1-4406-89A3-E0392FF028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0EE237-84D2-4646-B85D-301E15331EA3}"/>
              </a:ext>
            </a:extLst>
          </p:cNvPr>
          <p:cNvSpPr>
            <a:spLocks noGrp="1"/>
          </p:cNvSpPr>
          <p:nvPr>
            <p:ph type="sldNum" sz="quarter" idx="12"/>
          </p:nvPr>
        </p:nvSpPr>
        <p:spPr/>
        <p:txBody>
          <a:bodyPr/>
          <a:lstStyle>
            <a:lvl1pPr>
              <a:defRPr/>
            </a:lvl1pPr>
          </a:lstStyle>
          <a:p>
            <a:fld id="{9AE33298-B842-4165-A0A3-F7E024DCDE26}" type="slidenum">
              <a:rPr lang="en-US" altLang="de-DE"/>
              <a:pPr/>
              <a:t>‹Nr.›</a:t>
            </a:fld>
            <a:endParaRPr lang="en-US" altLang="de-DE"/>
          </a:p>
        </p:txBody>
      </p:sp>
    </p:spTree>
    <p:extLst>
      <p:ext uri="{BB962C8B-B14F-4D97-AF65-F5344CB8AC3E}">
        <p14:creationId xmlns:p14="http://schemas.microsoft.com/office/powerpoint/2010/main" val="418109603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673352"/>
            <a:ext cx="4038600" cy="4503899"/>
          </a:xfrm>
        </p:spPr>
        <p:txBody>
          <a:bodyPr/>
          <a:lstStyle>
            <a:lvl1pPr>
              <a:buClrTx/>
              <a:defRPr sz="2400">
                <a:solidFill>
                  <a:srgbClr val="292934"/>
                </a:solidFill>
              </a:defRPr>
            </a:lvl1pPr>
            <a:lvl2pPr>
              <a:buClrTx/>
              <a:defRPr sz="2000">
                <a:solidFill>
                  <a:srgbClr val="292934"/>
                </a:solidFill>
              </a:defRPr>
            </a:lvl2pPr>
            <a:lvl3pPr>
              <a:buClrTx/>
              <a:defRPr sz="1800">
                <a:solidFill>
                  <a:srgbClr val="292934"/>
                </a:solidFill>
              </a:defRPr>
            </a:lvl3pPr>
            <a:lvl4pPr>
              <a:buClrTx/>
              <a:defRPr sz="1800">
                <a:solidFill>
                  <a:srgbClr val="292934"/>
                </a:solidFill>
              </a:defRPr>
            </a:lvl4pPr>
            <a:lvl5pPr>
              <a:buClrTx/>
              <a:defRPr sz="1800">
                <a:solidFill>
                  <a:srgbClr val="292934"/>
                </a:solidFill>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p:txBody>
      </p:sp>
      <p:sp>
        <p:nvSpPr>
          <p:cNvPr id="4" name="Content Placeholder 3"/>
          <p:cNvSpPr>
            <a:spLocks noGrp="1"/>
          </p:cNvSpPr>
          <p:nvPr>
            <p:ph sz="half" idx="2"/>
          </p:nvPr>
        </p:nvSpPr>
        <p:spPr>
          <a:xfrm>
            <a:off x="4648200" y="1673352"/>
            <a:ext cx="4038600" cy="4503899"/>
          </a:xfrm>
        </p:spPr>
        <p:txBody>
          <a:bodyPr/>
          <a:lstStyle>
            <a:lvl1pPr>
              <a:buClrTx/>
              <a:defRPr sz="2400">
                <a:solidFill>
                  <a:srgbClr val="292934"/>
                </a:solidFill>
              </a:defRPr>
            </a:lvl1pPr>
            <a:lvl2pPr>
              <a:buClrTx/>
              <a:defRPr sz="1800">
                <a:solidFill>
                  <a:srgbClr val="292934"/>
                </a:solidFill>
              </a:defRPr>
            </a:lvl2pPr>
            <a:lvl3pPr>
              <a:buClrTx/>
              <a:defRPr sz="1800">
                <a:solidFill>
                  <a:srgbClr val="292934"/>
                </a:solidFill>
              </a:defRPr>
            </a:lvl3pPr>
            <a:lvl4pPr>
              <a:buClrTx/>
              <a:defRPr sz="1800">
                <a:solidFill>
                  <a:srgbClr val="292934"/>
                </a:solidFill>
              </a:defRPr>
            </a:lvl4pPr>
            <a:lvl5pPr>
              <a:buClrTx/>
              <a:defRPr sz="1800">
                <a:solidFill>
                  <a:srgbClr val="292934"/>
                </a:solidFill>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p:txBody>
      </p:sp>
      <p:sp>
        <p:nvSpPr>
          <p:cNvPr id="5" name="Date Placeholder 3">
            <a:extLst>
              <a:ext uri="{FF2B5EF4-FFF2-40B4-BE49-F238E27FC236}">
                <a16:creationId xmlns:a16="http://schemas.microsoft.com/office/drawing/2014/main" id="{438D22C6-8EEA-4756-A76D-819CAC4384EF}"/>
              </a:ext>
            </a:extLst>
          </p:cNvPr>
          <p:cNvSpPr>
            <a:spLocks noGrp="1"/>
          </p:cNvSpPr>
          <p:nvPr>
            <p:ph type="dt" sz="half" idx="10"/>
          </p:nvPr>
        </p:nvSpPr>
        <p:spPr/>
        <p:txBody>
          <a:bodyPr/>
          <a:lstStyle>
            <a:lvl1pPr>
              <a:defRPr/>
            </a:lvl1pPr>
          </a:lstStyle>
          <a:p>
            <a:fld id="{33BE21B0-65C7-4073-8BFF-2085EB48A897}" type="datetime2">
              <a:rPr lang="en-US" altLang="de-DE"/>
              <a:pPr/>
              <a:t>Tuesday, November 7, 2023</a:t>
            </a:fld>
            <a:endParaRPr lang="en-US" altLang="de-DE"/>
          </a:p>
        </p:txBody>
      </p:sp>
      <p:sp>
        <p:nvSpPr>
          <p:cNvPr id="6" name="Footer Placeholder 4">
            <a:extLst>
              <a:ext uri="{FF2B5EF4-FFF2-40B4-BE49-F238E27FC236}">
                <a16:creationId xmlns:a16="http://schemas.microsoft.com/office/drawing/2014/main" id="{5712F30E-E9FA-4A05-81CE-A2D0DA9EB5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84BC09-51DE-4DB3-A317-A6529647548D}"/>
              </a:ext>
            </a:extLst>
          </p:cNvPr>
          <p:cNvSpPr>
            <a:spLocks noGrp="1"/>
          </p:cNvSpPr>
          <p:nvPr>
            <p:ph type="sldNum" sz="quarter" idx="12"/>
          </p:nvPr>
        </p:nvSpPr>
        <p:spPr/>
        <p:txBody>
          <a:bodyPr/>
          <a:lstStyle>
            <a:lvl1pPr>
              <a:defRPr/>
            </a:lvl1pPr>
          </a:lstStyle>
          <a:p>
            <a:fld id="{5C655EDF-8670-4F83-8796-055A50445290}" type="slidenum">
              <a:rPr lang="en-US" altLang="de-DE"/>
              <a:pPr/>
              <a:t>‹Nr.›</a:t>
            </a:fld>
            <a:endParaRPr lang="en-US" altLang="de-DE"/>
          </a:p>
        </p:txBody>
      </p:sp>
    </p:spTree>
    <p:extLst>
      <p:ext uri="{BB962C8B-B14F-4D97-AF65-F5344CB8AC3E}">
        <p14:creationId xmlns:p14="http://schemas.microsoft.com/office/powerpoint/2010/main" val="83343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cxnSp>
        <p:nvCxnSpPr>
          <p:cNvPr id="7" name="Straight Connector 10">
            <a:extLst>
              <a:ext uri="{FF2B5EF4-FFF2-40B4-BE49-F238E27FC236}">
                <a16:creationId xmlns:a16="http://schemas.microsoft.com/office/drawing/2014/main" id="{BD4F180A-A754-4318-8544-55EFA7C715CC}"/>
              </a:ext>
            </a:extLst>
          </p:cNvPr>
          <p:cNvCxnSpPr/>
          <p:nvPr/>
        </p:nvCxnSpPr>
        <p:spPr>
          <a:xfrm rot="5400000">
            <a:off x="2218531" y="4045744"/>
            <a:ext cx="4708525" cy="1588"/>
          </a:xfrm>
          <a:prstGeom prst="line">
            <a:avLst/>
          </a:prstGeom>
          <a:ln w="19050">
            <a:solidFill>
              <a:srgbClr val="29293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1">
                <a:solidFill>
                  <a:srgbClr val="29293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457200" y="2438400"/>
            <a:ext cx="3931920" cy="3748473"/>
          </a:xfrm>
        </p:spPr>
        <p:txBody>
          <a:bodyPr/>
          <a:lstStyle>
            <a:lvl1pPr>
              <a:buClrTx/>
              <a:defRPr sz="2000"/>
            </a:lvl1pPr>
            <a:lvl2pPr>
              <a:buClrTx/>
              <a:defRPr sz="1800"/>
            </a:lvl2pPr>
            <a:lvl3pPr>
              <a:buClrTx/>
              <a:defRPr sz="1600"/>
            </a:lvl3pPr>
            <a:lvl4pPr>
              <a:buClrTx/>
              <a:defRPr sz="1600"/>
            </a:lvl4pPr>
            <a:lvl5pPr>
              <a:buClrTx/>
              <a:defRPr sz="16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de-DE" sz="2000" b="1" kern="1200" dirty="0" smtClean="0">
                <a:solidFill>
                  <a:srgbClr val="292934"/>
                </a:solidFill>
                <a:latin typeface="Calibri"/>
                <a:ea typeface="+mn-ea"/>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754880" y="2438400"/>
            <a:ext cx="3931920" cy="3748473"/>
          </a:xfrm>
        </p:spPr>
        <p:txBody>
          <a:bodyPr/>
          <a:lstStyle>
            <a:lvl1pPr>
              <a:buClrTx/>
              <a:defRPr sz="2000"/>
            </a:lvl1pPr>
            <a:lvl2pPr>
              <a:buClrTx/>
              <a:defRPr sz="1800"/>
            </a:lvl2pPr>
            <a:lvl3pPr>
              <a:buClrTx/>
              <a:defRPr sz="1600"/>
            </a:lvl3pPr>
            <a:lvl4pPr>
              <a:buClrTx/>
              <a:defRPr sz="1600"/>
            </a:lvl4pPr>
            <a:lvl5pPr>
              <a:buClrTx/>
              <a:defRPr sz="16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8" name="Date Placeholder 6">
            <a:extLst>
              <a:ext uri="{FF2B5EF4-FFF2-40B4-BE49-F238E27FC236}">
                <a16:creationId xmlns:a16="http://schemas.microsoft.com/office/drawing/2014/main" id="{8A8C9A10-7B61-4248-8084-3DEC2D8F11FD}"/>
              </a:ext>
            </a:extLst>
          </p:cNvPr>
          <p:cNvSpPr>
            <a:spLocks noGrp="1"/>
          </p:cNvSpPr>
          <p:nvPr>
            <p:ph type="dt" sz="half" idx="10"/>
          </p:nvPr>
        </p:nvSpPr>
        <p:spPr/>
        <p:txBody>
          <a:bodyPr/>
          <a:lstStyle>
            <a:lvl1pPr>
              <a:defRPr/>
            </a:lvl1pPr>
          </a:lstStyle>
          <a:p>
            <a:fld id="{ACECA975-C874-4C6C-B8FA-C06E400A4943}" type="datetime2">
              <a:rPr lang="en-US" altLang="de-DE"/>
              <a:pPr/>
              <a:t>Tuesday, November 7, 2023</a:t>
            </a:fld>
            <a:endParaRPr lang="en-US" altLang="de-DE"/>
          </a:p>
        </p:txBody>
      </p:sp>
      <p:sp>
        <p:nvSpPr>
          <p:cNvPr id="9" name="Footer Placeholder 7">
            <a:extLst>
              <a:ext uri="{FF2B5EF4-FFF2-40B4-BE49-F238E27FC236}">
                <a16:creationId xmlns:a16="http://schemas.microsoft.com/office/drawing/2014/main" id="{FC767B48-9616-4D1D-AEB3-276423E9FD1C}"/>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EA68184-CD90-4486-910B-3C54D29E07E7}"/>
              </a:ext>
            </a:extLst>
          </p:cNvPr>
          <p:cNvSpPr>
            <a:spLocks noGrp="1"/>
          </p:cNvSpPr>
          <p:nvPr>
            <p:ph type="sldNum" sz="quarter" idx="12"/>
          </p:nvPr>
        </p:nvSpPr>
        <p:spPr/>
        <p:txBody>
          <a:bodyPr/>
          <a:lstStyle>
            <a:lvl1pPr>
              <a:defRPr/>
            </a:lvl1pPr>
          </a:lstStyle>
          <a:p>
            <a:fld id="{C999323D-DDB8-4BFC-804D-C064D1221CCE}" type="slidenum">
              <a:rPr lang="en-US" altLang="de-DE"/>
              <a:pPr/>
              <a:t>‹Nr.›</a:t>
            </a:fld>
            <a:endParaRPr lang="en-US" altLang="de-DE"/>
          </a:p>
        </p:txBody>
      </p:sp>
    </p:spTree>
    <p:extLst>
      <p:ext uri="{BB962C8B-B14F-4D97-AF65-F5344CB8AC3E}">
        <p14:creationId xmlns:p14="http://schemas.microsoft.com/office/powerpoint/2010/main" val="1170950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3">
            <a:extLst>
              <a:ext uri="{FF2B5EF4-FFF2-40B4-BE49-F238E27FC236}">
                <a16:creationId xmlns:a16="http://schemas.microsoft.com/office/drawing/2014/main" id="{C79F561D-02C5-4A83-9955-440A40BA64E6}"/>
              </a:ext>
            </a:extLst>
          </p:cNvPr>
          <p:cNvSpPr>
            <a:spLocks noGrp="1"/>
          </p:cNvSpPr>
          <p:nvPr>
            <p:ph type="dt" sz="half" idx="10"/>
          </p:nvPr>
        </p:nvSpPr>
        <p:spPr/>
        <p:txBody>
          <a:bodyPr/>
          <a:lstStyle>
            <a:lvl1pPr>
              <a:defRPr/>
            </a:lvl1pPr>
          </a:lstStyle>
          <a:p>
            <a:fld id="{9A81D39D-1B88-4774-BE83-7AEFC6569731}" type="datetime2">
              <a:rPr lang="en-US" altLang="de-DE"/>
              <a:pPr/>
              <a:t>Tuesday, November 7, 2023</a:t>
            </a:fld>
            <a:endParaRPr lang="en-US" altLang="de-DE"/>
          </a:p>
        </p:txBody>
      </p:sp>
      <p:sp>
        <p:nvSpPr>
          <p:cNvPr id="4" name="Footer Placeholder 4">
            <a:extLst>
              <a:ext uri="{FF2B5EF4-FFF2-40B4-BE49-F238E27FC236}">
                <a16:creationId xmlns:a16="http://schemas.microsoft.com/office/drawing/2014/main" id="{451DCAAD-24AC-436C-BDE8-1C8C5540E89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682BFDE-A79F-43DE-BC2F-B7477DEC7CF6}"/>
              </a:ext>
            </a:extLst>
          </p:cNvPr>
          <p:cNvSpPr>
            <a:spLocks noGrp="1"/>
          </p:cNvSpPr>
          <p:nvPr>
            <p:ph type="sldNum" sz="quarter" idx="12"/>
          </p:nvPr>
        </p:nvSpPr>
        <p:spPr/>
        <p:txBody>
          <a:bodyPr/>
          <a:lstStyle>
            <a:lvl1pPr>
              <a:defRPr/>
            </a:lvl1pPr>
          </a:lstStyle>
          <a:p>
            <a:fld id="{81E046C1-B4C6-4F5B-AF0C-CA3DB712F7E8}" type="slidenum">
              <a:rPr lang="en-US" altLang="de-DE"/>
              <a:pPr/>
              <a:t>‹Nr.›</a:t>
            </a:fld>
            <a:endParaRPr lang="en-US" altLang="de-DE"/>
          </a:p>
        </p:txBody>
      </p:sp>
    </p:spTree>
    <p:extLst>
      <p:ext uri="{BB962C8B-B14F-4D97-AF65-F5344CB8AC3E}">
        <p14:creationId xmlns:p14="http://schemas.microsoft.com/office/powerpoint/2010/main" val="51330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AE2D424-DE6C-48CD-8A9E-E51CD0966972}"/>
              </a:ext>
            </a:extLst>
          </p:cNvPr>
          <p:cNvSpPr>
            <a:spLocks noGrp="1"/>
          </p:cNvSpPr>
          <p:nvPr>
            <p:ph type="dt" sz="half" idx="10"/>
          </p:nvPr>
        </p:nvSpPr>
        <p:spPr/>
        <p:txBody>
          <a:bodyPr/>
          <a:lstStyle>
            <a:lvl1pPr>
              <a:defRPr/>
            </a:lvl1pPr>
          </a:lstStyle>
          <a:p>
            <a:fld id="{05F2698B-F2A3-42EA-A0C1-B6A670F698DA}" type="datetime2">
              <a:rPr lang="en-US" altLang="de-DE"/>
              <a:pPr/>
              <a:t>Tuesday, November 7, 2023</a:t>
            </a:fld>
            <a:endParaRPr lang="en-US" altLang="de-DE"/>
          </a:p>
        </p:txBody>
      </p:sp>
      <p:sp>
        <p:nvSpPr>
          <p:cNvPr id="3" name="Footer Placeholder 4">
            <a:extLst>
              <a:ext uri="{FF2B5EF4-FFF2-40B4-BE49-F238E27FC236}">
                <a16:creationId xmlns:a16="http://schemas.microsoft.com/office/drawing/2014/main" id="{B759B058-3C58-4B27-AE8A-F9555195254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9129474-96F2-4E00-9718-9BF6F9DEDFC6}"/>
              </a:ext>
            </a:extLst>
          </p:cNvPr>
          <p:cNvSpPr>
            <a:spLocks noGrp="1"/>
          </p:cNvSpPr>
          <p:nvPr>
            <p:ph type="sldNum" sz="quarter" idx="12"/>
          </p:nvPr>
        </p:nvSpPr>
        <p:spPr/>
        <p:txBody>
          <a:bodyPr/>
          <a:lstStyle>
            <a:lvl1pPr>
              <a:defRPr/>
            </a:lvl1pPr>
          </a:lstStyle>
          <a:p>
            <a:fld id="{4F1BF7F1-373F-47D5-AED6-8EF66172C2DF}" type="slidenum">
              <a:rPr lang="en-US" altLang="de-DE"/>
              <a:pPr/>
              <a:t>‹Nr.›</a:t>
            </a:fld>
            <a:endParaRPr lang="en-US" altLang="de-DE"/>
          </a:p>
        </p:txBody>
      </p:sp>
    </p:spTree>
    <p:extLst>
      <p:ext uri="{BB962C8B-B14F-4D97-AF65-F5344CB8AC3E}">
        <p14:creationId xmlns:p14="http://schemas.microsoft.com/office/powerpoint/2010/main" val="3652049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96103927-CBF3-4809-A549-F1AAD8ED3EF2}"/>
              </a:ext>
            </a:extLst>
          </p:cNvPr>
          <p:cNvCxnSpPr/>
          <p:nvPr/>
        </p:nvCxnSpPr>
        <p:spPr>
          <a:xfrm rot="5400000">
            <a:off x="-13494" y="3580607"/>
            <a:ext cx="5578475" cy="1588"/>
          </a:xfrm>
          <a:prstGeom prst="line">
            <a:avLst/>
          </a:prstGeom>
          <a:ln w="19050">
            <a:solidFill>
              <a:srgbClr val="29293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2971800" y="792080"/>
            <a:ext cx="5715000" cy="5404415"/>
          </a:xfrm>
        </p:spPr>
        <p:txBody>
          <a:bodyPr/>
          <a:lstStyle>
            <a:lvl1pPr>
              <a:buClr>
                <a:srgbClr val="006699"/>
              </a:buClr>
              <a:defRPr sz="2400"/>
            </a:lvl1pPr>
            <a:lvl2pPr>
              <a:buClr>
                <a:srgbClr val="006699"/>
              </a:buClr>
              <a:defRPr sz="2000"/>
            </a:lvl2pPr>
            <a:lvl3pPr>
              <a:buClr>
                <a:srgbClr val="006699"/>
              </a:buClr>
              <a:defRPr sz="1800"/>
            </a:lvl3pPr>
            <a:lvl4pPr>
              <a:buClr>
                <a:srgbClr val="006699"/>
              </a:buClr>
              <a:defRPr sz="2000"/>
            </a:lvl4pPr>
            <a:lvl5pPr>
              <a:buClr>
                <a:srgbClr val="006699"/>
              </a:buClr>
              <a:defRPr sz="20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p:txBody>
      </p:sp>
      <p:sp>
        <p:nvSpPr>
          <p:cNvPr id="4" name="Text Placeholder 3"/>
          <p:cNvSpPr>
            <a:spLocks noGrp="1"/>
          </p:cNvSpPr>
          <p:nvPr>
            <p:ph type="body" sz="half" idx="2"/>
          </p:nvPr>
        </p:nvSpPr>
        <p:spPr>
          <a:xfrm>
            <a:off x="457201" y="2130552"/>
            <a:ext cx="2139696" cy="406594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6" name="Date Placeholder 4">
            <a:extLst>
              <a:ext uri="{FF2B5EF4-FFF2-40B4-BE49-F238E27FC236}">
                <a16:creationId xmlns:a16="http://schemas.microsoft.com/office/drawing/2014/main" id="{D57C0AF6-2902-4A6C-B419-2A21AE87B73A}"/>
              </a:ext>
            </a:extLst>
          </p:cNvPr>
          <p:cNvSpPr>
            <a:spLocks noGrp="1"/>
          </p:cNvSpPr>
          <p:nvPr>
            <p:ph type="dt" sz="half" idx="10"/>
          </p:nvPr>
        </p:nvSpPr>
        <p:spPr/>
        <p:txBody>
          <a:bodyPr/>
          <a:lstStyle>
            <a:lvl1pPr>
              <a:defRPr/>
            </a:lvl1pPr>
          </a:lstStyle>
          <a:p>
            <a:fld id="{1B44B0D7-4803-4A49-A80D-B3F5A1741083}" type="datetime2">
              <a:rPr lang="en-US" altLang="de-DE"/>
              <a:pPr/>
              <a:t>Tuesday, November 7, 2023</a:t>
            </a:fld>
            <a:endParaRPr lang="en-US" altLang="de-DE"/>
          </a:p>
        </p:txBody>
      </p:sp>
      <p:sp>
        <p:nvSpPr>
          <p:cNvPr id="7" name="Footer Placeholder 5">
            <a:extLst>
              <a:ext uri="{FF2B5EF4-FFF2-40B4-BE49-F238E27FC236}">
                <a16:creationId xmlns:a16="http://schemas.microsoft.com/office/drawing/2014/main" id="{DB523BED-0C38-4F02-A7DA-BF0D7C59FDB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7BF7A93-427D-474A-985C-7AEE0CDFF6EB}"/>
              </a:ext>
            </a:extLst>
          </p:cNvPr>
          <p:cNvSpPr>
            <a:spLocks noGrp="1"/>
          </p:cNvSpPr>
          <p:nvPr>
            <p:ph type="sldNum" sz="quarter" idx="12"/>
          </p:nvPr>
        </p:nvSpPr>
        <p:spPr/>
        <p:txBody>
          <a:bodyPr/>
          <a:lstStyle>
            <a:lvl1pPr>
              <a:defRPr/>
            </a:lvl1pPr>
          </a:lstStyle>
          <a:p>
            <a:fld id="{928707E3-6542-488B-BC69-79E412247236}" type="slidenum">
              <a:rPr lang="en-US" altLang="de-DE"/>
              <a:pPr/>
              <a:t>‹Nr.›</a:t>
            </a:fld>
            <a:endParaRPr lang="en-US" altLang="de-DE"/>
          </a:p>
        </p:txBody>
      </p:sp>
    </p:spTree>
    <p:extLst>
      <p:ext uri="{BB962C8B-B14F-4D97-AF65-F5344CB8AC3E}">
        <p14:creationId xmlns:p14="http://schemas.microsoft.com/office/powerpoint/2010/main" val="100866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457200" y="486137"/>
            <a:ext cx="2142680" cy="1264920"/>
          </a:xfrm>
        </p:spPr>
        <p:txBody>
          <a:bodyPr anchor="b"/>
          <a:lstStyle>
            <a:lvl1pPr algn="l">
              <a:defRPr sz="2400" b="0"/>
            </a:lvl1pPr>
          </a:lstStyle>
          <a:p>
            <a:r>
              <a:rPr lang="de-DE"/>
              <a:t>Mastertitelformat bearbeiten</a:t>
            </a:r>
            <a:endParaRPr lang="en-US" dirty="0"/>
          </a:p>
        </p:txBody>
      </p:sp>
      <p:sp>
        <p:nvSpPr>
          <p:cNvPr id="3" name="Picture Placeholder 2"/>
          <p:cNvSpPr>
            <a:spLocks noGrp="1"/>
          </p:cNvSpPr>
          <p:nvPr>
            <p:ph type="pic" idx="1"/>
          </p:nvPr>
        </p:nvSpPr>
        <p:spPr>
          <a:xfrm>
            <a:off x="2858610" y="486137"/>
            <a:ext cx="5904390" cy="5671871"/>
          </a:xfrm>
          <a:solidFill>
            <a:srgbClr val="FFCCCC"/>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dirty="0"/>
              <a:t>Bild auf Platzhalter ziehen oder durch Klicken auf Symbol hinzufügen</a:t>
            </a:r>
            <a:endParaRPr lang="en-US" noProof="0" dirty="0"/>
          </a:p>
        </p:txBody>
      </p:sp>
      <p:sp>
        <p:nvSpPr>
          <p:cNvPr id="4" name="Text Placeholder 3"/>
          <p:cNvSpPr>
            <a:spLocks noGrp="1"/>
          </p:cNvSpPr>
          <p:nvPr>
            <p:ph type="body" sz="half" idx="2"/>
          </p:nvPr>
        </p:nvSpPr>
        <p:spPr>
          <a:xfrm>
            <a:off x="457200" y="1827255"/>
            <a:ext cx="2139696" cy="439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3">
            <a:extLst>
              <a:ext uri="{FF2B5EF4-FFF2-40B4-BE49-F238E27FC236}">
                <a16:creationId xmlns:a16="http://schemas.microsoft.com/office/drawing/2014/main" id="{A1B9A08F-6AB9-4751-823A-EC646723B583}"/>
              </a:ext>
            </a:extLst>
          </p:cNvPr>
          <p:cNvSpPr>
            <a:spLocks noGrp="1"/>
          </p:cNvSpPr>
          <p:nvPr>
            <p:ph type="dt" sz="half" idx="10"/>
          </p:nvPr>
        </p:nvSpPr>
        <p:spPr/>
        <p:txBody>
          <a:bodyPr/>
          <a:lstStyle>
            <a:lvl1pPr>
              <a:defRPr/>
            </a:lvl1pPr>
          </a:lstStyle>
          <a:p>
            <a:fld id="{4DDDE73E-61A1-431F-A32C-2957535D1A6C}" type="datetime2">
              <a:rPr lang="en-US" altLang="de-DE"/>
              <a:pPr/>
              <a:t>Tuesday, November 7, 2023</a:t>
            </a:fld>
            <a:endParaRPr lang="en-US" altLang="de-DE"/>
          </a:p>
        </p:txBody>
      </p:sp>
      <p:sp>
        <p:nvSpPr>
          <p:cNvPr id="6" name="Footer Placeholder 4">
            <a:extLst>
              <a:ext uri="{FF2B5EF4-FFF2-40B4-BE49-F238E27FC236}">
                <a16:creationId xmlns:a16="http://schemas.microsoft.com/office/drawing/2014/main" id="{3464D731-8A11-4FE5-B842-BBE3028DF4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078BC4-6AAD-4CBF-B033-0D92852F091A}"/>
              </a:ext>
            </a:extLst>
          </p:cNvPr>
          <p:cNvSpPr>
            <a:spLocks noGrp="1"/>
          </p:cNvSpPr>
          <p:nvPr>
            <p:ph type="sldNum" sz="quarter" idx="12"/>
          </p:nvPr>
        </p:nvSpPr>
        <p:spPr/>
        <p:txBody>
          <a:bodyPr/>
          <a:lstStyle>
            <a:lvl1pPr>
              <a:defRPr/>
            </a:lvl1pPr>
          </a:lstStyle>
          <a:p>
            <a:fld id="{9892EDA5-BF01-4FD8-BF3D-CF71D7B740A1}" type="slidenum">
              <a:rPr lang="en-US" altLang="de-DE"/>
              <a:pPr/>
              <a:t>‹Nr.›</a:t>
            </a:fld>
            <a:endParaRPr lang="en-US" altLang="de-DE"/>
          </a:p>
        </p:txBody>
      </p:sp>
    </p:spTree>
    <p:extLst>
      <p:ext uri="{BB962C8B-B14F-4D97-AF65-F5344CB8AC3E}">
        <p14:creationId xmlns:p14="http://schemas.microsoft.com/office/powerpoint/2010/main" val="3570275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96579-0DFD-427D-8E04-1B6FA93DA671}"/>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a:extLst>
              <a:ext uri="{FF2B5EF4-FFF2-40B4-BE49-F238E27FC236}">
                <a16:creationId xmlns:a16="http://schemas.microsoft.com/office/drawing/2014/main" id="{8368C559-13A2-4B9A-A5DE-1E0ABADE2DD7}"/>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1028" name="Text Placeholder 2">
            <a:extLst>
              <a:ext uri="{FF2B5EF4-FFF2-40B4-BE49-F238E27FC236}">
                <a16:creationId xmlns:a16="http://schemas.microsoft.com/office/drawing/2014/main" id="{07D7D44D-2BA8-4B37-8A33-CA30433B7C4E}"/>
              </a:ext>
            </a:extLst>
          </p:cNvPr>
          <p:cNvSpPr>
            <a:spLocks noGrp="1"/>
          </p:cNvSpPr>
          <p:nvPr>
            <p:ph type="body" idx="1"/>
          </p:nvPr>
        </p:nvSpPr>
        <p:spPr bwMode="auto">
          <a:xfrm>
            <a:off x="457200" y="1600200"/>
            <a:ext cx="82296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7" name="Rectangle 6">
            <a:extLst>
              <a:ext uri="{FF2B5EF4-FFF2-40B4-BE49-F238E27FC236}">
                <a16:creationId xmlns:a16="http://schemas.microsoft.com/office/drawing/2014/main" id="{64566027-371C-4EE5-95C9-0DA25EF9D896}"/>
              </a:ext>
            </a:extLst>
          </p:cNvPr>
          <p:cNvSpPr/>
          <p:nvPr/>
        </p:nvSpPr>
        <p:spPr>
          <a:xfrm>
            <a:off x="0" y="0"/>
            <a:ext cx="9144000" cy="365125"/>
          </a:xfrm>
          <a:prstGeom prst="rect">
            <a:avLst/>
          </a:prstGeom>
          <a:solidFill>
            <a:srgbClr val="FF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3">
            <a:extLst>
              <a:ext uri="{FF2B5EF4-FFF2-40B4-BE49-F238E27FC236}">
                <a16:creationId xmlns:a16="http://schemas.microsoft.com/office/drawing/2014/main" id="{10788E8D-97BA-4FAB-95B9-D941E53BAB2A}"/>
              </a:ext>
            </a:extLst>
          </p:cNvPr>
          <p:cNvSpPr>
            <a:spLocks noGrp="1"/>
          </p:cNvSpPr>
          <p:nvPr>
            <p:ph type="dt" sz="half" idx="2"/>
          </p:nvPr>
        </p:nvSpPr>
        <p:spPr>
          <a:xfrm>
            <a:off x="457200" y="19050"/>
            <a:ext cx="2895600" cy="3286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anose="020F0502020204030204" pitchFamily="34" charset="0"/>
                <a:cs typeface="Calibri" panose="020F0502020204030204" pitchFamily="34" charset="0"/>
              </a:defRPr>
            </a:lvl1pPr>
          </a:lstStyle>
          <a:p>
            <a:fld id="{416DA51C-E63F-4801-8FA1-C7D86DDFE0B9}" type="datetime2">
              <a:rPr lang="en-US" altLang="de-DE"/>
              <a:pPr/>
              <a:t>Tuesday, November 7, 2023</a:t>
            </a:fld>
            <a:endParaRPr lang="en-US" altLang="de-DE"/>
          </a:p>
        </p:txBody>
      </p:sp>
      <p:sp>
        <p:nvSpPr>
          <p:cNvPr id="5" name="Footer Placeholder 4">
            <a:extLst>
              <a:ext uri="{FF2B5EF4-FFF2-40B4-BE49-F238E27FC236}">
                <a16:creationId xmlns:a16="http://schemas.microsoft.com/office/drawing/2014/main" id="{B446B4AF-EA49-45A9-9EF0-7AFDB3E172D3}"/>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r" fontAlgn="auto">
              <a:spcBef>
                <a:spcPts val="0"/>
              </a:spcBef>
              <a:spcAft>
                <a:spcPts val="0"/>
              </a:spcAft>
              <a:defRPr sz="1200">
                <a:solidFill>
                  <a:srgbClr val="FFFFFF"/>
                </a:solidFill>
                <a:latin typeface="Calibri"/>
                <a:ea typeface="+mn-ea"/>
                <a:cs typeface="Calibri"/>
              </a:defRPr>
            </a:lvl1pPr>
          </a:lstStyle>
          <a:p>
            <a:pPr>
              <a:defRPr/>
            </a:pPr>
            <a:endParaRPr lang="en-US"/>
          </a:p>
        </p:txBody>
      </p:sp>
      <p:sp>
        <p:nvSpPr>
          <p:cNvPr id="6" name="Slide Number Placeholder 5">
            <a:extLst>
              <a:ext uri="{FF2B5EF4-FFF2-40B4-BE49-F238E27FC236}">
                <a16:creationId xmlns:a16="http://schemas.microsoft.com/office/drawing/2014/main" id="{1DFF7899-97D9-4BEB-A1C4-4179B71E5288}"/>
              </a:ext>
            </a:extLst>
          </p:cNvPr>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latin typeface="Calibri" panose="020F0502020204030204" pitchFamily="34" charset="0"/>
                <a:cs typeface="Calibri" panose="020F0502020204030204" pitchFamily="34" charset="0"/>
              </a:defRPr>
            </a:lvl1pPr>
          </a:lstStyle>
          <a:p>
            <a:fld id="{8C6A2A6D-FC24-42A5-8BD7-55BA7E1E81F4}" type="slidenum">
              <a:rPr lang="en-US" altLang="de-DE"/>
              <a:pPr/>
              <a:t>‹Nr.›</a:t>
            </a:fld>
            <a:endParaRPr lang="en-US" altLang="de-DE"/>
          </a:p>
        </p:txBody>
      </p:sp>
      <p:pic>
        <p:nvPicPr>
          <p:cNvPr id="1033" name="Bild 7" descr="KAB-A3-ST.jpg">
            <a:extLst>
              <a:ext uri="{FF2B5EF4-FFF2-40B4-BE49-F238E27FC236}">
                <a16:creationId xmlns:a16="http://schemas.microsoft.com/office/drawing/2014/main" id="{1C52683E-D83C-4188-AB46-5C16F4F30489}"/>
              </a:ext>
            </a:extLst>
          </p:cNvPr>
          <p:cNvPicPr>
            <a:picLocks noChangeAspect="1"/>
          </p:cNvPicPr>
          <p:nvPr/>
        </p:nvPicPr>
        <p:blipFill>
          <a:blip r:embed="rId11" cstate="screen">
            <a:extLst>
              <a:ext uri="{28A0092B-C50C-407E-A947-70E740481C1C}">
                <a14:useLocalDpi xmlns:a14="http://schemas.microsoft.com/office/drawing/2010/main"/>
              </a:ext>
            </a:extLst>
          </a:blip>
          <a:srcRect b="-1347"/>
          <a:stretch>
            <a:fillRect/>
          </a:stretch>
        </p:blipFill>
        <p:spPr bwMode="auto">
          <a:xfrm>
            <a:off x="0" y="6294438"/>
            <a:ext cx="868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Bild 8" descr="Unbenannt-1.jpg">
            <a:extLst>
              <a:ext uri="{FF2B5EF4-FFF2-40B4-BE49-F238E27FC236}">
                <a16:creationId xmlns:a16="http://schemas.microsoft.com/office/drawing/2014/main" id="{96C47155-1891-4211-A5E7-57C6771A4367}"/>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077200" y="533400"/>
            <a:ext cx="6191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5" r:id="rId1"/>
    <p:sldLayoutId id="2147484000" r:id="rId2"/>
    <p:sldLayoutId id="2147484006" r:id="rId3"/>
    <p:sldLayoutId id="2147484001" r:id="rId4"/>
    <p:sldLayoutId id="2147484007" r:id="rId5"/>
    <p:sldLayoutId id="2147484002" r:id="rId6"/>
    <p:sldLayoutId id="2147484003" r:id="rId7"/>
    <p:sldLayoutId id="2147484008" r:id="rId8"/>
    <p:sldLayoutId id="2147484004" r:id="rId9"/>
  </p:sldLayoutIdLst>
  <p:hf sldNum="0" hdr="0" ftr="0" dt="0"/>
  <p:txStyles>
    <p:titleStyle>
      <a:lvl1pPr algn="l" rtl="0" fontAlgn="base">
        <a:spcBef>
          <a:spcPct val="0"/>
        </a:spcBef>
        <a:spcAft>
          <a:spcPct val="0"/>
        </a:spcAft>
        <a:defRPr sz="4000" kern="1200" spc="-100">
          <a:solidFill>
            <a:srgbClr val="FF3366"/>
          </a:solidFill>
          <a:latin typeface="Calibri"/>
          <a:ea typeface="MS PGothic" panose="020B0600070205080204" pitchFamily="34" charset="-128"/>
          <a:cs typeface="Calibri"/>
        </a:defRPr>
      </a:lvl1pPr>
      <a:lvl2pPr algn="l" rtl="0" fontAlgn="base">
        <a:spcBef>
          <a:spcPct val="0"/>
        </a:spcBef>
        <a:spcAft>
          <a:spcPct val="0"/>
        </a:spcAft>
        <a:defRPr sz="4000">
          <a:solidFill>
            <a:srgbClr val="FF3366"/>
          </a:solidFill>
          <a:latin typeface="Calibri" charset="0"/>
          <a:ea typeface="MS PGothic" panose="020B0600070205080204" pitchFamily="34" charset="-128"/>
        </a:defRPr>
      </a:lvl2pPr>
      <a:lvl3pPr algn="l" rtl="0" fontAlgn="base">
        <a:spcBef>
          <a:spcPct val="0"/>
        </a:spcBef>
        <a:spcAft>
          <a:spcPct val="0"/>
        </a:spcAft>
        <a:defRPr sz="4000">
          <a:solidFill>
            <a:srgbClr val="FF3366"/>
          </a:solidFill>
          <a:latin typeface="Calibri" charset="0"/>
          <a:ea typeface="MS PGothic" panose="020B0600070205080204" pitchFamily="34" charset="-128"/>
        </a:defRPr>
      </a:lvl3pPr>
      <a:lvl4pPr algn="l" rtl="0" fontAlgn="base">
        <a:spcBef>
          <a:spcPct val="0"/>
        </a:spcBef>
        <a:spcAft>
          <a:spcPct val="0"/>
        </a:spcAft>
        <a:defRPr sz="4000">
          <a:solidFill>
            <a:srgbClr val="FF3366"/>
          </a:solidFill>
          <a:latin typeface="Calibri" charset="0"/>
          <a:ea typeface="MS PGothic" panose="020B0600070205080204" pitchFamily="34" charset="-128"/>
        </a:defRPr>
      </a:lvl4pPr>
      <a:lvl5pPr algn="l" rtl="0" fontAlgn="base">
        <a:spcBef>
          <a:spcPct val="0"/>
        </a:spcBef>
        <a:spcAft>
          <a:spcPct val="0"/>
        </a:spcAft>
        <a:defRPr sz="4000">
          <a:solidFill>
            <a:srgbClr val="FF3366"/>
          </a:solidFill>
          <a:latin typeface="Calibri" charset="0"/>
          <a:ea typeface="MS PGothic" panose="020B0600070205080204" pitchFamily="34" charset="-128"/>
        </a:defRPr>
      </a:lvl5pPr>
      <a:lvl6pPr marL="457200" algn="l" rtl="0" eaLnBrk="1" fontAlgn="base" hangingPunct="1">
        <a:spcBef>
          <a:spcPct val="0"/>
        </a:spcBef>
        <a:spcAft>
          <a:spcPct val="0"/>
        </a:spcAft>
        <a:defRPr sz="4000">
          <a:solidFill>
            <a:srgbClr val="FF3366"/>
          </a:solidFill>
          <a:latin typeface="Calibri" charset="0"/>
          <a:ea typeface="ＭＳ Ｐゴシック" charset="0"/>
        </a:defRPr>
      </a:lvl6pPr>
      <a:lvl7pPr marL="914400" algn="l" rtl="0" eaLnBrk="1" fontAlgn="base" hangingPunct="1">
        <a:spcBef>
          <a:spcPct val="0"/>
        </a:spcBef>
        <a:spcAft>
          <a:spcPct val="0"/>
        </a:spcAft>
        <a:defRPr sz="4000">
          <a:solidFill>
            <a:srgbClr val="FF3366"/>
          </a:solidFill>
          <a:latin typeface="Calibri" charset="0"/>
          <a:ea typeface="ＭＳ Ｐゴシック" charset="0"/>
        </a:defRPr>
      </a:lvl7pPr>
      <a:lvl8pPr marL="1371600" algn="l" rtl="0" eaLnBrk="1" fontAlgn="base" hangingPunct="1">
        <a:spcBef>
          <a:spcPct val="0"/>
        </a:spcBef>
        <a:spcAft>
          <a:spcPct val="0"/>
        </a:spcAft>
        <a:defRPr sz="4000">
          <a:solidFill>
            <a:srgbClr val="FF3366"/>
          </a:solidFill>
          <a:latin typeface="Calibri" charset="0"/>
          <a:ea typeface="ＭＳ Ｐゴシック" charset="0"/>
        </a:defRPr>
      </a:lvl8pPr>
      <a:lvl9pPr marL="1828800" algn="l" rtl="0" eaLnBrk="1" fontAlgn="base" hangingPunct="1">
        <a:spcBef>
          <a:spcPct val="0"/>
        </a:spcBef>
        <a:spcAft>
          <a:spcPct val="0"/>
        </a:spcAft>
        <a:defRPr sz="4000">
          <a:solidFill>
            <a:srgbClr val="FF3366"/>
          </a:solidFill>
          <a:latin typeface="Calibri" charset="0"/>
          <a:ea typeface="ＭＳ Ｐゴシック" charset="0"/>
        </a:defRPr>
      </a:lvl9pPr>
    </p:titleStyle>
    <p:bodyStyle>
      <a:lvl1pPr marL="182563" indent="-182563" algn="l" rtl="0" fontAlgn="base">
        <a:spcBef>
          <a:spcPct val="20000"/>
        </a:spcBef>
        <a:spcAft>
          <a:spcPct val="0"/>
        </a:spcAft>
        <a:buSzPct val="85000"/>
        <a:buFont typeface="Arial" panose="020B0604020202020204" pitchFamily="34" charset="0"/>
        <a:buChar char="•"/>
        <a:defRPr sz="2400" kern="1200">
          <a:solidFill>
            <a:schemeClr val="tx1"/>
          </a:solidFill>
          <a:latin typeface="Calibri"/>
          <a:ea typeface="MS PGothic" panose="020B0600070205080204" pitchFamily="34" charset="-128"/>
          <a:cs typeface="Calibri"/>
        </a:defRPr>
      </a:lvl1pPr>
      <a:lvl2pPr marL="457200" indent="-182563" algn="l" rtl="0" fontAlgn="base">
        <a:spcBef>
          <a:spcPct val="20000"/>
        </a:spcBef>
        <a:spcAft>
          <a:spcPct val="0"/>
        </a:spcAft>
        <a:buSzPct val="85000"/>
        <a:buFont typeface="Arial" panose="020B0604020202020204" pitchFamily="34" charset="0"/>
        <a:buChar char="•"/>
        <a:defRPr sz="2000" kern="1200">
          <a:solidFill>
            <a:schemeClr val="tx1"/>
          </a:solidFill>
          <a:latin typeface="Calibri"/>
          <a:ea typeface="MS PGothic" panose="020B0600070205080204" pitchFamily="34" charset="-128"/>
          <a:cs typeface="Calibri"/>
        </a:defRPr>
      </a:lvl2pPr>
      <a:lvl3pPr marL="730250" indent="-182563" algn="l" rtl="0" fontAlgn="base">
        <a:spcBef>
          <a:spcPct val="20000"/>
        </a:spcBef>
        <a:spcAft>
          <a:spcPct val="0"/>
        </a:spcAft>
        <a:buSzPct val="90000"/>
        <a:buFont typeface="Arial" panose="020B0604020202020204" pitchFamily="34" charset="0"/>
        <a:buChar char="•"/>
        <a:defRPr kern="1200">
          <a:solidFill>
            <a:schemeClr val="tx1"/>
          </a:solidFill>
          <a:latin typeface="Calibri"/>
          <a:ea typeface="MS PGothic" panose="020B0600070205080204" pitchFamily="34" charset="-128"/>
          <a:cs typeface="Calibri"/>
        </a:defRPr>
      </a:lvl3pPr>
      <a:lvl4pPr marL="1004888" indent="-182563" algn="l" rtl="0" fontAlgn="base">
        <a:spcBef>
          <a:spcPct val="20000"/>
        </a:spcBef>
        <a:spcAft>
          <a:spcPct val="0"/>
        </a:spcAft>
        <a:buFont typeface="Arial" panose="020B0604020202020204" pitchFamily="34" charset="0"/>
        <a:buChar char="•"/>
        <a:defRPr sz="1600" kern="1200">
          <a:solidFill>
            <a:schemeClr val="tx1"/>
          </a:solidFill>
          <a:latin typeface="Calibri"/>
          <a:ea typeface="MS PGothic" panose="020B0600070205080204" pitchFamily="34" charset="-128"/>
          <a:cs typeface="Calibri"/>
        </a:defRPr>
      </a:lvl4pPr>
      <a:lvl5pPr marL="1187450" indent="-136525" algn="l" rtl="0" fontAlgn="base">
        <a:spcBef>
          <a:spcPct val="20000"/>
        </a:spcBef>
        <a:spcAft>
          <a:spcPct val="0"/>
        </a:spcAft>
        <a:buSzPct val="100000"/>
        <a:buFont typeface="Arial" panose="020B0604020202020204" pitchFamily="34" charset="0"/>
        <a:buChar char="•"/>
        <a:defRPr sz="1400" kern="1200">
          <a:solidFill>
            <a:schemeClr val="tx1"/>
          </a:solidFill>
          <a:latin typeface="Calibri"/>
          <a:ea typeface="MS PGothic" panose="020B0600070205080204" pitchFamily="34" charset="-128"/>
          <a:cs typeface="Calibri"/>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E420D-ABC0-4F29-9BAB-6C06D3636991}"/>
              </a:ext>
            </a:extLst>
          </p:cNvPr>
          <p:cNvSpPr>
            <a:spLocks noGrp="1"/>
          </p:cNvSpPr>
          <p:nvPr>
            <p:ph type="ctrTitle"/>
          </p:nvPr>
        </p:nvSpPr>
        <p:spPr/>
        <p:txBody>
          <a:bodyPr wrap="square" numCol="1" anchorCtr="0" compatLnSpc="1">
            <a:prstTxWarp prst="textNoShape">
              <a:avLst/>
            </a:prstTxWarp>
          </a:bodyPr>
          <a:lstStyle/>
          <a:p>
            <a:r>
              <a:rPr lang="de-DE" altLang="de-DE" cap="none" dirty="0" err="1">
                <a:latin typeface="Calibri" panose="020F0502020204030204" pitchFamily="34" charset="0"/>
              </a:rPr>
              <a:t>Equal</a:t>
            </a:r>
            <a:r>
              <a:rPr lang="de-DE" altLang="de-DE" cap="none" dirty="0">
                <a:latin typeface="Calibri" panose="020F0502020204030204" pitchFamily="34" charset="0"/>
              </a:rPr>
              <a:t> Pay Day</a:t>
            </a:r>
          </a:p>
        </p:txBody>
      </p:sp>
      <p:sp>
        <p:nvSpPr>
          <p:cNvPr id="11266" name="Untertitel 2">
            <a:extLst>
              <a:ext uri="{FF2B5EF4-FFF2-40B4-BE49-F238E27FC236}">
                <a16:creationId xmlns:a16="http://schemas.microsoft.com/office/drawing/2014/main" id="{0C5D892A-EFA1-4431-B9FB-1301DCCDAF83}"/>
              </a:ext>
            </a:extLst>
          </p:cNvPr>
          <p:cNvSpPr>
            <a:spLocks noGrp="1"/>
          </p:cNvSpPr>
          <p:nvPr>
            <p:ph type="subTitle" idx="1"/>
          </p:nvPr>
        </p:nvSpPr>
        <p:spPr>
          <a:xfrm>
            <a:off x="685799" y="3505200"/>
            <a:ext cx="6776545" cy="1752600"/>
          </a:xfrm>
        </p:spPr>
        <p:txBody>
          <a:bodyPr/>
          <a:lstStyle/>
          <a:p>
            <a:r>
              <a:rPr lang="de-DE" altLang="de-DE" dirty="0">
                <a:latin typeface="Calibri" panose="020F0502020204030204" pitchFamily="34" charset="0"/>
              </a:rPr>
              <a:t>Bus-Aktionen in und um Hildesheim 2022 und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4EA-3B1E-A270-B8F5-E43E9596733C}"/>
              </a:ext>
            </a:extLst>
          </p:cNvPr>
          <p:cNvSpPr>
            <a:spLocks noGrp="1"/>
          </p:cNvSpPr>
          <p:nvPr>
            <p:ph type="title"/>
          </p:nvPr>
        </p:nvSpPr>
        <p:spPr/>
        <p:txBody>
          <a:bodyPr/>
          <a:lstStyle/>
          <a:p>
            <a:r>
              <a:rPr lang="de-DE" dirty="0"/>
              <a:t>Eröffnungsveranstaltung 2023</a:t>
            </a:r>
          </a:p>
        </p:txBody>
      </p:sp>
      <p:pic>
        <p:nvPicPr>
          <p:cNvPr id="6" name="Inhaltsplatzhalter 5" descr="Ein Bild, das Kleidung, Gebäude, Person, Schuhwerk enthält.&#10;&#10;Automatisch generierte Beschreibung">
            <a:extLst>
              <a:ext uri="{FF2B5EF4-FFF2-40B4-BE49-F238E27FC236}">
                <a16:creationId xmlns:a16="http://schemas.microsoft.com/office/drawing/2014/main" id="{C404FC7D-3C5D-4847-C316-DCACB6B44A3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7200" y="1768366"/>
            <a:ext cx="5759999" cy="4320000"/>
          </a:xfrm>
        </p:spPr>
      </p:pic>
    </p:spTree>
    <p:extLst>
      <p:ext uri="{BB962C8B-B14F-4D97-AF65-F5344CB8AC3E}">
        <p14:creationId xmlns:p14="http://schemas.microsoft.com/office/powerpoint/2010/main" val="2883127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4EA-3B1E-A270-B8F5-E43E9596733C}"/>
              </a:ext>
            </a:extLst>
          </p:cNvPr>
          <p:cNvSpPr>
            <a:spLocks noGrp="1"/>
          </p:cNvSpPr>
          <p:nvPr>
            <p:ph type="title"/>
          </p:nvPr>
        </p:nvSpPr>
        <p:spPr/>
        <p:txBody>
          <a:bodyPr/>
          <a:lstStyle/>
          <a:p>
            <a:r>
              <a:rPr lang="de-DE" dirty="0"/>
              <a:t>Eröffnungsveranstaltung 2023</a:t>
            </a:r>
          </a:p>
        </p:txBody>
      </p:sp>
      <p:pic>
        <p:nvPicPr>
          <p:cNvPr id="9" name="Inhaltsplatzhalter 8" descr="Ein Bild, das Kleidung, Mann, Person, Menschliches Gesicht enthält.&#10;&#10;Automatisch generierte Beschreibung">
            <a:extLst>
              <a:ext uri="{FF2B5EF4-FFF2-40B4-BE49-F238E27FC236}">
                <a16:creationId xmlns:a16="http://schemas.microsoft.com/office/drawing/2014/main" id="{DE0F7217-EC53-0F65-C04D-E38041FE869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46180" y="3817883"/>
            <a:ext cx="2880000" cy="2160000"/>
          </a:xfrm>
        </p:spPr>
      </p:pic>
      <p:pic>
        <p:nvPicPr>
          <p:cNvPr id="11" name="Grafik 10" descr="Ein Bild, das Kleidung, Menschliches Gesicht, Person, Im Haus enthält.&#10;&#10;Automatisch generierte Beschreibung">
            <a:extLst>
              <a:ext uri="{FF2B5EF4-FFF2-40B4-BE49-F238E27FC236}">
                <a16:creationId xmlns:a16="http://schemas.microsoft.com/office/drawing/2014/main" id="{790D95DF-B13D-B86D-6288-8F90D0E4CA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842" y="1404600"/>
            <a:ext cx="2880000" cy="2160000"/>
          </a:xfrm>
          <a:prstGeom prst="rect">
            <a:avLst/>
          </a:prstGeom>
        </p:spPr>
      </p:pic>
      <p:pic>
        <p:nvPicPr>
          <p:cNvPr id="13" name="Grafik 12" descr="Ein Bild, das Kleidung, Person, Gebäude, Schuhwerk enthält.&#10;&#10;Automatisch generierte Beschreibung">
            <a:extLst>
              <a:ext uri="{FF2B5EF4-FFF2-40B4-BE49-F238E27FC236}">
                <a16:creationId xmlns:a16="http://schemas.microsoft.com/office/drawing/2014/main" id="{9F7F9777-E2B8-C969-94C0-B188CE5F34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7050" y="1404600"/>
            <a:ext cx="2880000" cy="2160000"/>
          </a:xfrm>
          <a:prstGeom prst="rect">
            <a:avLst/>
          </a:prstGeom>
        </p:spPr>
      </p:pic>
    </p:spTree>
    <p:extLst>
      <p:ext uri="{BB962C8B-B14F-4D97-AF65-F5344CB8AC3E}">
        <p14:creationId xmlns:p14="http://schemas.microsoft.com/office/powerpoint/2010/main" val="98014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C3412-7C09-E46D-DDCD-07A80C9F6D5A}"/>
              </a:ext>
            </a:extLst>
          </p:cNvPr>
          <p:cNvSpPr>
            <a:spLocks noGrp="1"/>
          </p:cNvSpPr>
          <p:nvPr>
            <p:ph type="title"/>
          </p:nvPr>
        </p:nvSpPr>
        <p:spPr/>
        <p:txBody>
          <a:bodyPr/>
          <a:lstStyle/>
          <a:p>
            <a:r>
              <a:rPr lang="de-DE" dirty="0"/>
              <a:t>Presseberichte 2023</a:t>
            </a:r>
          </a:p>
        </p:txBody>
      </p:sp>
      <p:pic>
        <p:nvPicPr>
          <p:cNvPr id="12" name="Grafik 11">
            <a:extLst>
              <a:ext uri="{FF2B5EF4-FFF2-40B4-BE49-F238E27FC236}">
                <a16:creationId xmlns:a16="http://schemas.microsoft.com/office/drawing/2014/main" id="{4D2772D2-C024-843B-3B21-95CB76F1F4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5" t="39080"/>
          <a:stretch/>
        </p:blipFill>
        <p:spPr>
          <a:xfrm rot="10800000">
            <a:off x="4507494" y="3264621"/>
            <a:ext cx="4179306" cy="2700000"/>
          </a:xfrm>
          <a:prstGeom prst="rect">
            <a:avLst/>
          </a:prstGeom>
        </p:spPr>
      </p:pic>
      <p:pic>
        <p:nvPicPr>
          <p:cNvPr id="15" name="Grafik 14" descr="Ein Bild, das Text, Zeitung, Veröffentlichung, Zeitungspapier enthält.&#10;&#10;Automatisch generierte Beschreibung">
            <a:extLst>
              <a:ext uri="{FF2B5EF4-FFF2-40B4-BE49-F238E27FC236}">
                <a16:creationId xmlns:a16="http://schemas.microsoft.com/office/drawing/2014/main" id="{EC2784B5-C242-F8E4-CA9A-C6FDB8B0B2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92557" y="1076616"/>
            <a:ext cx="2705232" cy="3600000"/>
          </a:xfrm>
          <a:prstGeom prst="rect">
            <a:avLst/>
          </a:prstGeom>
        </p:spPr>
      </p:pic>
    </p:spTree>
    <p:extLst>
      <p:ext uri="{BB962C8B-B14F-4D97-AF65-F5344CB8AC3E}">
        <p14:creationId xmlns:p14="http://schemas.microsoft.com/office/powerpoint/2010/main" val="4230418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94EF3-4773-9747-0FB0-97DA1D90082D}"/>
              </a:ext>
            </a:extLst>
          </p:cNvPr>
          <p:cNvSpPr>
            <a:spLocks noGrp="1"/>
          </p:cNvSpPr>
          <p:nvPr>
            <p:ph type="title"/>
          </p:nvPr>
        </p:nvSpPr>
        <p:spPr/>
        <p:txBody>
          <a:bodyPr/>
          <a:lstStyle/>
          <a:p>
            <a:r>
              <a:rPr lang="de-DE" dirty="0"/>
              <a:t>Bündnis</a:t>
            </a:r>
          </a:p>
        </p:txBody>
      </p:sp>
      <p:sp>
        <p:nvSpPr>
          <p:cNvPr id="4" name="Textplatzhalter 3">
            <a:extLst>
              <a:ext uri="{FF2B5EF4-FFF2-40B4-BE49-F238E27FC236}">
                <a16:creationId xmlns:a16="http://schemas.microsoft.com/office/drawing/2014/main" id="{05F689F4-1962-A235-333A-65081400EA11}"/>
              </a:ext>
            </a:extLst>
          </p:cNvPr>
          <p:cNvSpPr>
            <a:spLocks noGrp="1"/>
          </p:cNvSpPr>
          <p:nvPr>
            <p:ph type="body" idx="1"/>
          </p:nvPr>
        </p:nvSpPr>
        <p:spPr/>
        <p:txBody>
          <a:bodyPr/>
          <a:lstStyle/>
          <a:p>
            <a:r>
              <a:rPr lang="de-DE" dirty="0"/>
              <a:t>2022</a:t>
            </a:r>
          </a:p>
        </p:txBody>
      </p:sp>
      <p:sp>
        <p:nvSpPr>
          <p:cNvPr id="5" name="Inhaltsplatzhalter 4">
            <a:extLst>
              <a:ext uri="{FF2B5EF4-FFF2-40B4-BE49-F238E27FC236}">
                <a16:creationId xmlns:a16="http://schemas.microsoft.com/office/drawing/2014/main" id="{C83A17F2-B3BB-9A8E-E91C-F41B70B0EA35}"/>
              </a:ext>
            </a:extLst>
          </p:cNvPr>
          <p:cNvSpPr>
            <a:spLocks noGrp="1"/>
          </p:cNvSpPr>
          <p:nvPr>
            <p:ph sz="half" idx="2"/>
          </p:nvPr>
        </p:nvSpPr>
        <p:spPr/>
        <p:txBody>
          <a:bodyPr/>
          <a:lstStyle/>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Katholische Arbeitnehmer-Bewegung (KAB)</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Katholischer deutscher Frauenbund (KDFB)</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Katholische Frauengemeinschaft Deutschlands (kfd)</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Kolpingwerk</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Sozialverband Deutschland (SoVD)</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Soroptimisten</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Sozialdienst Katholischer Frauen (SKF)</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Gleichstellungsbeauftragte der Stadt Hildesheim</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Gleichstellungsbeauftragte des Landkreis Hildesheim</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FrauenKirchOrt</a:t>
            </a:r>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St. Magdalenen</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Gleichstellungsbeauftragte der Uni Hildesheim</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Frauenhaus Hildesheim</a:t>
            </a:r>
            <a:endParaRPr lang="de-DE" sz="1100" dirty="0">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Referentin für Chancengleichheit / </a:t>
            </a:r>
            <a:b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Gleichstellungsbeauftragte im Bistum Hildesheim                </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r>
              <a:rPr lang="de-DE"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Bündnis 90/Die Grünen</a:t>
            </a:r>
            <a:endParaRPr lang="de-DE" sz="1100" dirty="0">
              <a:effectLst/>
              <a:latin typeface="Calibri" panose="020F0502020204030204" pitchFamily="34" charset="0"/>
              <a:ea typeface="MS Mincho" panose="02020609040205080304" pitchFamily="49" charset="-128"/>
              <a:cs typeface="Calibri" panose="020F0502020204030204" pitchFamily="34" charset="0"/>
            </a:endParaRPr>
          </a:p>
          <a:p>
            <a:endParaRPr lang="de-DE" sz="1100" dirty="0">
              <a:latin typeface="Calibri" panose="020F0502020204030204" pitchFamily="34" charset="0"/>
              <a:cs typeface="Calibri" panose="020F0502020204030204" pitchFamily="34" charset="0"/>
            </a:endParaRPr>
          </a:p>
        </p:txBody>
      </p:sp>
      <p:sp>
        <p:nvSpPr>
          <p:cNvPr id="6" name="Textplatzhalter 5">
            <a:extLst>
              <a:ext uri="{FF2B5EF4-FFF2-40B4-BE49-F238E27FC236}">
                <a16:creationId xmlns:a16="http://schemas.microsoft.com/office/drawing/2014/main" id="{DD3B3AEF-E153-7828-745E-B23AD31B5594}"/>
              </a:ext>
            </a:extLst>
          </p:cNvPr>
          <p:cNvSpPr>
            <a:spLocks noGrp="1"/>
          </p:cNvSpPr>
          <p:nvPr>
            <p:ph type="body" sz="quarter" idx="3"/>
          </p:nvPr>
        </p:nvSpPr>
        <p:spPr/>
        <p:txBody>
          <a:bodyPr/>
          <a:lstStyle/>
          <a:p>
            <a:r>
              <a:rPr lang="de-DE" dirty="0"/>
              <a:t>2023</a:t>
            </a:r>
          </a:p>
        </p:txBody>
      </p:sp>
      <p:sp>
        <p:nvSpPr>
          <p:cNvPr id="7" name="Inhaltsplatzhalter 6">
            <a:extLst>
              <a:ext uri="{FF2B5EF4-FFF2-40B4-BE49-F238E27FC236}">
                <a16:creationId xmlns:a16="http://schemas.microsoft.com/office/drawing/2014/main" id="{0DC5D859-5B6B-7927-86F3-0854D7E07AAE}"/>
              </a:ext>
            </a:extLst>
          </p:cNvPr>
          <p:cNvSpPr>
            <a:spLocks noGrp="1"/>
          </p:cNvSpPr>
          <p:nvPr>
            <p:ph sz="quarter" idx="4"/>
          </p:nvPr>
        </p:nvSpPr>
        <p:spPr/>
        <p:txBody>
          <a:bodyPr/>
          <a:lstStyle/>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Katholische Arbeitnehmer-Bewegung (KAB)</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Katholischer deutscher Frauenbund (KDFB)</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Katholische Frauengemeinschaft Deutschlands (kfd)</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Kolpingwerk</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Sozialverband Deutschland (SoVD)</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Soroptimisten</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Sozialdienst Katholischer Frauen (SKF)</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Gleichstellungsbeauftragte der Stadt Hildesheim</a:t>
            </a:r>
            <a:endParaRPr lang="de-DE" sz="1100" dirty="0">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Gleichstellungsbeauftragte des Landkreis Hildesheim</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FrauenKirchOrt</a:t>
            </a:r>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St. Magdalenen</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Gleichstellungsbeauftragte der Uni Hildesheim</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Frauenhaus Hildesheim</a:t>
            </a: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Referentin für Chancengleichheit / </a:t>
            </a:r>
            <a:b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Gleichstellungsbeauftragte im Bistum Hildesheim</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Bündnis 90/Die Grünen</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Zonta</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DGB / ver.di </a:t>
            </a:r>
            <a:endParaRPr lang="de-DE"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de-DE" sz="1100" b="0" i="0" dirty="0">
                <a:effectLst/>
                <a:latin typeface="Calibri" panose="020F0502020204030204" pitchFamily="34" charset="0"/>
                <a:ea typeface="MS Mincho" panose="02020609040205080304" pitchFamily="49" charset="-128"/>
                <a:cs typeface="Times New Roman" panose="02020603050405020304" pitchFamily="18" charset="0"/>
              </a:rPr>
              <a:t>Theaterhaus</a:t>
            </a:r>
            <a:endParaRPr lang="de-DE" sz="1100" dirty="0">
              <a:effectLst/>
              <a:latin typeface=".AppleSystemUIFont"/>
              <a:ea typeface="MS Mincho" panose="02020609040205080304" pitchFamily="49" charset="-128"/>
              <a:cs typeface="Times New Roman" panose="02020603050405020304" pitchFamily="18" charset="0"/>
            </a:endParaRPr>
          </a:p>
          <a:p>
            <a:r>
              <a:rPr lang="de-DE" sz="1100" b="0" i="0" dirty="0" err="1">
                <a:effectLst/>
                <a:latin typeface="Calibri" panose="020F0502020204030204" pitchFamily="34" charset="0"/>
                <a:ea typeface="MS Mincho" panose="02020609040205080304" pitchFamily="49" charset="-128"/>
                <a:cs typeface="Times New Roman" panose="02020603050405020304" pitchFamily="18" charset="0"/>
              </a:rPr>
              <a:t>TfN</a:t>
            </a:r>
            <a:endParaRPr lang="de-DE" sz="1100" dirty="0">
              <a:effectLst/>
              <a:latin typeface=".AppleSystemUIFont"/>
              <a:ea typeface="MS Mincho" panose="02020609040205080304" pitchFamily="49" charset="-128"/>
              <a:cs typeface="Times New Roman" panose="02020603050405020304" pitchFamily="18" charset="0"/>
            </a:endParaRPr>
          </a:p>
          <a:p>
            <a:endParaRPr lang="de-DE" sz="1100" dirty="0"/>
          </a:p>
        </p:txBody>
      </p:sp>
    </p:spTree>
    <p:extLst>
      <p:ext uri="{BB962C8B-B14F-4D97-AF65-F5344CB8AC3E}">
        <p14:creationId xmlns:p14="http://schemas.microsoft.com/office/powerpoint/2010/main" val="2685877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60E15-AA41-4ABF-B986-7AFA009A03C8}"/>
              </a:ext>
            </a:extLst>
          </p:cNvPr>
          <p:cNvSpPr>
            <a:spLocks noGrp="1"/>
          </p:cNvSpPr>
          <p:nvPr>
            <p:ph type="title"/>
          </p:nvPr>
        </p:nvSpPr>
        <p:spPr/>
        <p:txBody>
          <a:bodyPr wrap="square" numCol="1" anchorCtr="0" compatLnSpc="1">
            <a:prstTxWarp prst="textNoShape">
              <a:avLst/>
            </a:prstTxWarp>
          </a:bodyPr>
          <a:lstStyle/>
          <a:p>
            <a:r>
              <a:rPr lang="de-DE" altLang="de-DE" cap="none" dirty="0">
                <a:latin typeface="Calibri" panose="020F0502020204030204" pitchFamily="34" charset="0"/>
              </a:rPr>
              <a:t>2022</a:t>
            </a:r>
          </a:p>
        </p:txBody>
      </p:sp>
      <p:sp>
        <p:nvSpPr>
          <p:cNvPr id="13314" name="Textplatzhalter 2">
            <a:extLst>
              <a:ext uri="{FF2B5EF4-FFF2-40B4-BE49-F238E27FC236}">
                <a16:creationId xmlns:a16="http://schemas.microsoft.com/office/drawing/2014/main" id="{D804737D-BE62-4884-A4CA-8BC06476FE49}"/>
              </a:ext>
            </a:extLst>
          </p:cNvPr>
          <p:cNvSpPr>
            <a:spLocks noGrp="1"/>
          </p:cNvSpPr>
          <p:nvPr>
            <p:ph type="body" idx="1"/>
          </p:nvPr>
        </p:nvSpPr>
        <p:spPr>
          <a:xfrm>
            <a:off x="722313" y="4627563"/>
            <a:ext cx="7772400" cy="1500187"/>
          </a:xfrm>
        </p:spPr>
        <p:txBody>
          <a:bodyPr/>
          <a:lstStyle/>
          <a:p>
            <a:endParaRPr lang="de-DE" altLang="de-DE" dirty="0">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3878A-BE1E-FC90-F4D8-7797C0B4DFC3}"/>
              </a:ext>
            </a:extLst>
          </p:cNvPr>
          <p:cNvSpPr>
            <a:spLocks noGrp="1"/>
          </p:cNvSpPr>
          <p:nvPr>
            <p:ph type="title"/>
          </p:nvPr>
        </p:nvSpPr>
        <p:spPr/>
        <p:txBody>
          <a:bodyPr/>
          <a:lstStyle/>
          <a:p>
            <a:r>
              <a:rPr lang="de-DE" dirty="0" err="1"/>
              <a:t>Equal</a:t>
            </a:r>
            <a:r>
              <a:rPr lang="de-DE" dirty="0"/>
              <a:t> Pay Day 2022</a:t>
            </a:r>
          </a:p>
        </p:txBody>
      </p:sp>
      <p:sp>
        <p:nvSpPr>
          <p:cNvPr id="3" name="Inhaltsplatzhalter 2">
            <a:extLst>
              <a:ext uri="{FF2B5EF4-FFF2-40B4-BE49-F238E27FC236}">
                <a16:creationId xmlns:a16="http://schemas.microsoft.com/office/drawing/2014/main" id="{907EA970-638B-F06B-F5D9-57C588840A4F}"/>
              </a:ext>
            </a:extLst>
          </p:cNvPr>
          <p:cNvSpPr>
            <a:spLocks noGrp="1"/>
          </p:cNvSpPr>
          <p:nvPr>
            <p:ph idx="1"/>
          </p:nvPr>
        </p:nvSpPr>
        <p:spPr/>
        <p:txBody>
          <a:bodyPr/>
          <a:lstStyle/>
          <a:p>
            <a:pPr marL="0" indent="0" algn="l">
              <a:buNone/>
            </a:pPr>
            <a:r>
              <a:rPr lang="de-DE" b="1" i="0" u="none" strike="noStrike" dirty="0">
                <a:effectLst/>
              </a:rPr>
              <a:t>„‚Gleicher Lohn für gleiche und gleichwertige Arbeit‘, dieser Grundsatz wird bei der Bezahlung von Frauen noch immer nicht erreicht. Mir fehlt jedes Verständnis dafür, dass wir das auch 2022 einfordern müssen. Niemand will noch einmal 100 Jahre warten, bis Frauen endlich mit ihren Fähigkeiten und ihren Qualifikationen wahrgenommen werden. Es ist ein Kraftakt, den </a:t>
            </a:r>
            <a:r>
              <a:rPr lang="de-DE" b="1" i="0" u="none" strike="noStrike" dirty="0" err="1">
                <a:effectLst/>
              </a:rPr>
              <a:t>Equal</a:t>
            </a:r>
            <a:r>
              <a:rPr lang="de-DE" b="1" i="0" u="none" strike="noStrike" dirty="0">
                <a:effectLst/>
              </a:rPr>
              <a:t> Pay Day in Richtung 1. Januar zu schieben, aber es muss gelingen. Je schneller desto besser.“</a:t>
            </a:r>
          </a:p>
          <a:p>
            <a:pPr marL="0" indent="0" algn="l">
              <a:buNone/>
            </a:pPr>
            <a:endParaRPr lang="de-DE" b="0" i="0" u="none" strike="noStrike" dirty="0">
              <a:solidFill>
                <a:srgbClr val="48474A"/>
              </a:solidFill>
              <a:effectLst/>
              <a:latin typeface="Lucida Sans Unicode" panose="020B0602030504020204" pitchFamily="34" charset="0"/>
            </a:endParaRPr>
          </a:p>
          <a:p>
            <a:pPr marL="0" indent="0" algn="l">
              <a:buNone/>
            </a:pPr>
            <a:r>
              <a:rPr lang="de-DE" b="0" i="0" u="none" strike="noStrike" dirty="0">
                <a:solidFill>
                  <a:srgbClr val="48474A"/>
                </a:solidFill>
                <a:effectLst/>
                <a:latin typeface="Lucida Sans Unicode" panose="020B0602030504020204" pitchFamily="34" charset="0"/>
              </a:rPr>
              <a:t>Daniela Behrens, Niedersächsische Ministerin für Soziales, Gesundheit und Gleichstellung</a:t>
            </a:r>
          </a:p>
          <a:p>
            <a:endParaRPr lang="de-DE" dirty="0"/>
          </a:p>
        </p:txBody>
      </p:sp>
    </p:spTree>
    <p:extLst>
      <p:ext uri="{BB962C8B-B14F-4D97-AF65-F5344CB8AC3E}">
        <p14:creationId xmlns:p14="http://schemas.microsoft.com/office/powerpoint/2010/main" val="4294255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A9F43-B86A-48BD-B8DF-8AD5CBA55FF7}"/>
              </a:ext>
            </a:extLst>
          </p:cNvPr>
          <p:cNvSpPr>
            <a:spLocks noGrp="1"/>
          </p:cNvSpPr>
          <p:nvPr>
            <p:ph type="title"/>
          </p:nvPr>
        </p:nvSpPr>
        <p:spPr/>
        <p:txBody>
          <a:bodyPr wrap="square" numCol="1" anchorCtr="0" compatLnSpc="1">
            <a:prstTxWarp prst="textNoShape">
              <a:avLst/>
            </a:prstTxWarp>
          </a:bodyPr>
          <a:lstStyle/>
          <a:p>
            <a:r>
              <a:rPr lang="de-DE" altLang="de-DE" dirty="0" err="1">
                <a:latin typeface="Calibri" panose="020F0502020204030204" pitchFamily="34" charset="0"/>
              </a:rPr>
              <a:t>Equal</a:t>
            </a:r>
            <a:r>
              <a:rPr lang="de-DE" altLang="de-DE" dirty="0">
                <a:latin typeface="Calibri" panose="020F0502020204030204" pitchFamily="34" charset="0"/>
              </a:rPr>
              <a:t> Pay Day 2022</a:t>
            </a:r>
          </a:p>
        </p:txBody>
      </p:sp>
      <p:sp>
        <p:nvSpPr>
          <p:cNvPr id="12290" name="Inhaltsplatzhalter 2">
            <a:extLst>
              <a:ext uri="{FF2B5EF4-FFF2-40B4-BE49-F238E27FC236}">
                <a16:creationId xmlns:a16="http://schemas.microsoft.com/office/drawing/2014/main" id="{C08FA27C-84D4-4817-BB1F-5FB07FA913DF}"/>
              </a:ext>
            </a:extLst>
          </p:cNvPr>
          <p:cNvSpPr>
            <a:spLocks noGrp="1"/>
          </p:cNvSpPr>
          <p:nvPr>
            <p:ph idx="1"/>
          </p:nvPr>
        </p:nvSpPr>
        <p:spPr/>
        <p:txBody>
          <a:bodyPr/>
          <a:lstStyle/>
          <a:p>
            <a:r>
              <a:rPr lang="de-DE" altLang="de-DE" dirty="0">
                <a:latin typeface="Calibri" panose="020F0502020204030204" pitchFamily="34" charset="0"/>
              </a:rPr>
              <a:t>Anlässlich des EPD 2022 fuhr ein roter Bus mit Transparenten durch die Hildesheimer Innenstadt.</a:t>
            </a:r>
          </a:p>
          <a:p>
            <a:r>
              <a:rPr lang="de-DE" altLang="de-DE" dirty="0">
                <a:latin typeface="Calibri" panose="020F0502020204030204" pitchFamily="34" charset="0"/>
              </a:rPr>
              <a:t>Einen Monat (1.-31.03.22) lang war der Bus im öffentlichen Nahverkehr als normaler Linienbus für das Anliegen unterwegs.</a:t>
            </a:r>
          </a:p>
          <a:p>
            <a:r>
              <a:rPr lang="de-DE" altLang="de-DE" dirty="0">
                <a:latin typeface="Calibri" panose="020F0502020204030204" pitchFamily="34" charset="0"/>
              </a:rPr>
              <a:t>Zur Eröffnung gelang es dem Bündnis in Hildesheim zahlreiche prominente Rednerinnen zu gewinnen, darunter:</a:t>
            </a:r>
          </a:p>
          <a:p>
            <a:pPr lvl="1"/>
            <a:r>
              <a:rPr lang="de-DE" altLang="de-DE" dirty="0">
                <a:latin typeface="Calibri" panose="020F0502020204030204" pitchFamily="34" charset="0"/>
              </a:rPr>
              <a:t>die damalige niedersächsische Ministerin für Soziales, Gesundheit und Gleichstellung Daniela Behrens</a:t>
            </a:r>
          </a:p>
          <a:p>
            <a:pPr lvl="1"/>
            <a:r>
              <a:rPr lang="de-DE" altLang="de-DE" dirty="0">
                <a:latin typeface="Calibri" panose="020F0502020204030204" pitchFamily="34" charset="0"/>
              </a:rPr>
              <a:t>Die stellvertretende Landrätin, Frau </a:t>
            </a:r>
            <a:r>
              <a:rPr lang="de-DE" altLang="de-DE" dirty="0" err="1">
                <a:latin typeface="Calibri" panose="020F0502020204030204" pitchFamily="34" charset="0"/>
              </a:rPr>
              <a:t>Lipecki</a:t>
            </a:r>
            <a:endParaRPr lang="de-DE" altLang="de-DE" dirty="0">
              <a:latin typeface="Calibri" panose="020F0502020204030204" pitchFamily="34" charset="0"/>
            </a:endParaRPr>
          </a:p>
          <a:p>
            <a:pPr lvl="1"/>
            <a:r>
              <a:rPr lang="de-DE" altLang="de-DE" dirty="0">
                <a:latin typeface="Calibri" panose="020F0502020204030204" pitchFamily="34" charset="0"/>
              </a:rPr>
              <a:t>Die Bürgermeisterin der Stadt Hildesheim, Frau König</a:t>
            </a:r>
          </a:p>
          <a:p>
            <a:r>
              <a:rPr lang="de-DE" altLang="de-DE" dirty="0">
                <a:latin typeface="Calibri" panose="020F0502020204030204" pitchFamily="34" charset="0"/>
              </a:rPr>
              <a:t>Für Unterhaltung sorgte die </a:t>
            </a:r>
            <a:r>
              <a:rPr lang="de-DE" altLang="de-DE" dirty="0" err="1">
                <a:latin typeface="Calibri" panose="020F0502020204030204" pitchFamily="34" charset="0"/>
              </a:rPr>
              <a:t>Künsterlinnen</a:t>
            </a:r>
            <a:r>
              <a:rPr lang="de-DE" altLang="de-DE" dirty="0">
                <a:latin typeface="Calibri" panose="020F0502020204030204" pitchFamily="34" charset="0"/>
              </a:rPr>
              <a:t> „Die </a:t>
            </a:r>
            <a:r>
              <a:rPr lang="de-DE" altLang="de-DE" dirty="0" err="1">
                <a:latin typeface="Calibri" panose="020F0502020204030204" pitchFamily="34" charset="0"/>
              </a:rPr>
              <a:t>Steptokokken</a:t>
            </a:r>
            <a:r>
              <a:rPr lang="de-DE" altLang="de-DE" dirty="0">
                <a:latin typeface="Calibri" panose="020F0502020204030204" pitchFamily="34"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9BE9B-957E-85E0-2C8E-939BF2B1BFA2}"/>
              </a:ext>
            </a:extLst>
          </p:cNvPr>
          <p:cNvSpPr>
            <a:spLocks noGrp="1"/>
          </p:cNvSpPr>
          <p:nvPr>
            <p:ph type="title"/>
          </p:nvPr>
        </p:nvSpPr>
        <p:spPr>
          <a:xfrm>
            <a:off x="457200" y="533400"/>
            <a:ext cx="8229600" cy="990600"/>
          </a:xfrm>
        </p:spPr>
        <p:txBody>
          <a:bodyPr anchor="ctr">
            <a:normAutofit/>
          </a:bodyPr>
          <a:lstStyle/>
          <a:p>
            <a:r>
              <a:rPr lang="de-DE" dirty="0"/>
              <a:t>Der Aktionsbus 2022</a:t>
            </a:r>
          </a:p>
        </p:txBody>
      </p:sp>
      <p:pic>
        <p:nvPicPr>
          <p:cNvPr id="11" name="Grafik 10" descr="Ein Bild, das draußen, Fahrzeug, Himmel, Landfahrzeug enthält.&#10;&#10;Automatisch generierte Beschreibung">
            <a:extLst>
              <a:ext uri="{FF2B5EF4-FFF2-40B4-BE49-F238E27FC236}">
                <a16:creationId xmlns:a16="http://schemas.microsoft.com/office/drawing/2014/main" id="{84726223-D76E-2A31-90AC-A07CA1B2BD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32453" y="3429000"/>
            <a:ext cx="4754347" cy="2700000"/>
          </a:xfrm>
          <a:prstGeom prst="rect">
            <a:avLst/>
          </a:prstGeom>
        </p:spPr>
      </p:pic>
      <p:pic>
        <p:nvPicPr>
          <p:cNvPr id="5" name="Inhaltsplatzhalter 4" descr="Ein Bild, das draußen, Landfahrzeug, Fahrzeug, Text enthält.&#10;&#10;Automatisch generierte Beschreibung">
            <a:extLst>
              <a:ext uri="{FF2B5EF4-FFF2-40B4-BE49-F238E27FC236}">
                <a16:creationId xmlns:a16="http://schemas.microsoft.com/office/drawing/2014/main" id="{68A3CCA5-C2AB-0974-63F1-CE1B5A472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524000"/>
            <a:ext cx="4125053" cy="2700000"/>
          </a:xfrm>
          <a:prstGeom prst="rect">
            <a:avLst/>
          </a:prstGeom>
        </p:spPr>
      </p:pic>
    </p:spTree>
    <p:extLst>
      <p:ext uri="{BB962C8B-B14F-4D97-AF65-F5344CB8AC3E}">
        <p14:creationId xmlns:p14="http://schemas.microsoft.com/office/powerpoint/2010/main" val="1490622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4EA-3B1E-A270-B8F5-E43E9596733C}"/>
              </a:ext>
            </a:extLst>
          </p:cNvPr>
          <p:cNvSpPr>
            <a:spLocks noGrp="1"/>
          </p:cNvSpPr>
          <p:nvPr>
            <p:ph type="title"/>
          </p:nvPr>
        </p:nvSpPr>
        <p:spPr/>
        <p:txBody>
          <a:bodyPr/>
          <a:lstStyle/>
          <a:p>
            <a:r>
              <a:rPr lang="de-DE" dirty="0"/>
              <a:t>Eröffnungsveranstaltung 2022</a:t>
            </a:r>
          </a:p>
        </p:txBody>
      </p:sp>
      <p:pic>
        <p:nvPicPr>
          <p:cNvPr id="5" name="Inhaltsplatzhalter 4" descr="Eröffnung auf dem Hildesheimer Marktplatz">
            <a:extLst>
              <a:ext uri="{FF2B5EF4-FFF2-40B4-BE49-F238E27FC236}">
                <a16:creationId xmlns:a16="http://schemas.microsoft.com/office/drawing/2014/main" id="{06C2FD02-EDD8-4E78-A54D-B5B072A7A4E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7200" y="1771214"/>
            <a:ext cx="7081967" cy="4320000"/>
          </a:xfrm>
          <a:ln>
            <a:solidFill>
              <a:schemeClr val="accent1"/>
            </a:solidFill>
          </a:ln>
        </p:spPr>
      </p:pic>
    </p:spTree>
    <p:extLst>
      <p:ext uri="{BB962C8B-B14F-4D97-AF65-F5344CB8AC3E}">
        <p14:creationId xmlns:p14="http://schemas.microsoft.com/office/powerpoint/2010/main" val="354281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C3412-7C09-E46D-DDCD-07A80C9F6D5A}"/>
              </a:ext>
            </a:extLst>
          </p:cNvPr>
          <p:cNvSpPr>
            <a:spLocks noGrp="1"/>
          </p:cNvSpPr>
          <p:nvPr>
            <p:ph type="title"/>
          </p:nvPr>
        </p:nvSpPr>
        <p:spPr/>
        <p:txBody>
          <a:bodyPr>
            <a:normAutofit/>
          </a:bodyPr>
          <a:lstStyle/>
          <a:p>
            <a:r>
              <a:rPr lang="de-DE" dirty="0"/>
              <a:t>Presseberichte 2022</a:t>
            </a:r>
          </a:p>
        </p:txBody>
      </p:sp>
      <p:pic>
        <p:nvPicPr>
          <p:cNvPr id="5" name="Inhaltsplatzhalter 4">
            <a:extLst>
              <a:ext uri="{FF2B5EF4-FFF2-40B4-BE49-F238E27FC236}">
                <a16:creationId xmlns:a16="http://schemas.microsoft.com/office/drawing/2014/main" id="{34367E62-55E0-B6A9-9403-D531F0E3DD3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32834" b="56752"/>
          <a:stretch/>
        </p:blipFill>
        <p:spPr>
          <a:xfrm>
            <a:off x="5547959" y="1406494"/>
            <a:ext cx="2467451" cy="1991710"/>
          </a:xfrm>
        </p:spPr>
      </p:pic>
      <p:pic>
        <p:nvPicPr>
          <p:cNvPr id="7" name="Grafik 6" descr="Ein Bild, das Text, Zeitung, Menschliches Gesicht, Nachrichten enthält.&#10;&#10;Automatisch generierte Beschreibung">
            <a:extLst>
              <a:ext uri="{FF2B5EF4-FFF2-40B4-BE49-F238E27FC236}">
                <a16:creationId xmlns:a16="http://schemas.microsoft.com/office/drawing/2014/main" id="{29F61EDA-CA9D-FD95-9CBB-B2E7A7735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8979" y="1400504"/>
            <a:ext cx="1967143" cy="2700000"/>
          </a:xfrm>
          <a:prstGeom prst="rect">
            <a:avLst/>
          </a:prstGeom>
        </p:spPr>
      </p:pic>
      <p:pic>
        <p:nvPicPr>
          <p:cNvPr id="9" name="Grafik 8">
            <a:extLst>
              <a:ext uri="{FF2B5EF4-FFF2-40B4-BE49-F238E27FC236}">
                <a16:creationId xmlns:a16="http://schemas.microsoft.com/office/drawing/2014/main" id="{6C5B1D66-FEDF-B48C-58B0-48C3B66C62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211" t="70958" r="17159"/>
          <a:stretch/>
        </p:blipFill>
        <p:spPr>
          <a:xfrm>
            <a:off x="457200" y="1400504"/>
            <a:ext cx="3040680" cy="1991710"/>
          </a:xfrm>
          <a:prstGeom prst="rect">
            <a:avLst/>
          </a:prstGeom>
        </p:spPr>
      </p:pic>
      <p:pic>
        <p:nvPicPr>
          <p:cNvPr id="11" name="Grafik 10" descr="Ein Bild, das Text, Fahrzeug, Landfahrzeug, Rad enthält.&#10;&#10;Automatisch generierte Beschreibung">
            <a:extLst>
              <a:ext uri="{FF2B5EF4-FFF2-40B4-BE49-F238E27FC236}">
                <a16:creationId xmlns:a16="http://schemas.microsoft.com/office/drawing/2014/main" id="{5D3174ED-C2E5-D682-554E-AAC64399F8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465787"/>
            <a:ext cx="2879336" cy="2700000"/>
          </a:xfrm>
          <a:prstGeom prst="rect">
            <a:avLst/>
          </a:prstGeom>
        </p:spPr>
      </p:pic>
      <p:pic>
        <p:nvPicPr>
          <p:cNvPr id="13" name="Grafik 12">
            <a:extLst>
              <a:ext uri="{FF2B5EF4-FFF2-40B4-BE49-F238E27FC236}">
                <a16:creationId xmlns:a16="http://schemas.microsoft.com/office/drawing/2014/main" id="{50291258-C232-F749-0976-86E73B476F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831" b="74330"/>
          <a:stretch/>
        </p:blipFill>
        <p:spPr>
          <a:xfrm>
            <a:off x="3614608" y="4405305"/>
            <a:ext cx="4660528" cy="1760482"/>
          </a:xfrm>
          <a:prstGeom prst="rect">
            <a:avLst/>
          </a:prstGeom>
        </p:spPr>
      </p:pic>
    </p:spTree>
    <p:extLst>
      <p:ext uri="{BB962C8B-B14F-4D97-AF65-F5344CB8AC3E}">
        <p14:creationId xmlns:p14="http://schemas.microsoft.com/office/powerpoint/2010/main" val="967341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20B354-1AFC-8642-EEEC-97E7EC5F1281}"/>
              </a:ext>
            </a:extLst>
          </p:cNvPr>
          <p:cNvSpPr>
            <a:spLocks noGrp="1"/>
          </p:cNvSpPr>
          <p:nvPr>
            <p:ph type="title"/>
          </p:nvPr>
        </p:nvSpPr>
        <p:spPr/>
        <p:txBody>
          <a:bodyPr/>
          <a:lstStyle/>
          <a:p>
            <a:r>
              <a:rPr lang="de-DE" dirty="0"/>
              <a:t>2023</a:t>
            </a:r>
          </a:p>
        </p:txBody>
      </p:sp>
      <p:sp>
        <p:nvSpPr>
          <p:cNvPr id="3" name="Textplatzhalter 2">
            <a:extLst>
              <a:ext uri="{FF2B5EF4-FFF2-40B4-BE49-F238E27FC236}">
                <a16:creationId xmlns:a16="http://schemas.microsoft.com/office/drawing/2014/main" id="{EE2BCAAE-91BF-5F25-ABF0-94F02CDF7AB8}"/>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4081566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A9F43-B86A-48BD-B8DF-8AD5CBA55FF7}"/>
              </a:ext>
            </a:extLst>
          </p:cNvPr>
          <p:cNvSpPr>
            <a:spLocks noGrp="1"/>
          </p:cNvSpPr>
          <p:nvPr>
            <p:ph type="title"/>
          </p:nvPr>
        </p:nvSpPr>
        <p:spPr/>
        <p:txBody>
          <a:bodyPr wrap="square" numCol="1" anchorCtr="0" compatLnSpc="1">
            <a:prstTxWarp prst="textNoShape">
              <a:avLst/>
            </a:prstTxWarp>
          </a:bodyPr>
          <a:lstStyle/>
          <a:p>
            <a:r>
              <a:rPr lang="de-DE" altLang="de-DE" dirty="0" err="1">
                <a:latin typeface="Calibri" panose="020F0502020204030204" pitchFamily="34" charset="0"/>
              </a:rPr>
              <a:t>Equal</a:t>
            </a:r>
            <a:r>
              <a:rPr lang="de-DE" altLang="de-DE" dirty="0">
                <a:latin typeface="Calibri" panose="020F0502020204030204" pitchFamily="34" charset="0"/>
              </a:rPr>
              <a:t> Pay Day 2023</a:t>
            </a:r>
          </a:p>
        </p:txBody>
      </p:sp>
      <p:sp>
        <p:nvSpPr>
          <p:cNvPr id="12290" name="Inhaltsplatzhalter 2">
            <a:extLst>
              <a:ext uri="{FF2B5EF4-FFF2-40B4-BE49-F238E27FC236}">
                <a16:creationId xmlns:a16="http://schemas.microsoft.com/office/drawing/2014/main" id="{C08FA27C-84D4-4817-BB1F-5FB07FA913DF}"/>
              </a:ext>
            </a:extLst>
          </p:cNvPr>
          <p:cNvSpPr>
            <a:spLocks noGrp="1"/>
          </p:cNvSpPr>
          <p:nvPr>
            <p:ph idx="1"/>
          </p:nvPr>
        </p:nvSpPr>
        <p:spPr/>
        <p:txBody>
          <a:bodyPr/>
          <a:lstStyle/>
          <a:p>
            <a:r>
              <a:rPr lang="de-DE" altLang="de-DE" dirty="0">
                <a:latin typeface="Calibri" panose="020F0502020204030204" pitchFamily="34" charset="0"/>
              </a:rPr>
              <a:t>Die Busaktion wurde 2023 noch erweitert. In diesem Jahr fuhr ein Bus durch das Umland von Hildesheim bis zum Hauptbahnhof.</a:t>
            </a:r>
          </a:p>
          <a:p>
            <a:r>
              <a:rPr lang="de-DE" altLang="de-DE" dirty="0">
                <a:latin typeface="Calibri" panose="020F0502020204030204" pitchFamily="34" charset="0"/>
              </a:rPr>
              <a:t>Ebenfalls einen Monat (1.-31.03.23) war der Linienbus für das Thema </a:t>
            </a:r>
            <a:r>
              <a:rPr lang="de-DE" altLang="de-DE" dirty="0" err="1">
                <a:latin typeface="Calibri" panose="020F0502020204030204" pitchFamily="34" charset="0"/>
              </a:rPr>
              <a:t>Equal</a:t>
            </a:r>
            <a:r>
              <a:rPr lang="de-DE" altLang="de-DE" dirty="0">
                <a:latin typeface="Calibri" panose="020F0502020204030204" pitchFamily="34" charset="0"/>
              </a:rPr>
              <a:t> Pay unterwegs.</a:t>
            </a:r>
          </a:p>
          <a:p>
            <a:r>
              <a:rPr lang="de-DE" altLang="de-DE" dirty="0">
                <a:latin typeface="Calibri" panose="020F0502020204030204" pitchFamily="34" charset="0"/>
              </a:rPr>
              <a:t>Die Eröffnung fand in Form einer Podiumsdiskussion statt. Das Podium war besetzt mit Vertreterinnen des Bündnisses und jungen Politikerinnen, die gerade ihre Arbeit als Landtagsabgeordnete aufgenommen hatten. Zudem waren Vertreterinnen aus Kultur und Sport dabei.</a:t>
            </a:r>
          </a:p>
          <a:p>
            <a:r>
              <a:rPr lang="de-DE" altLang="de-DE" dirty="0">
                <a:latin typeface="Calibri" panose="020F0502020204030204" pitchFamily="34" charset="0"/>
              </a:rPr>
              <a:t>Die Künstlerin Astrid Hauke begleitete die Veranstaltung.</a:t>
            </a:r>
          </a:p>
        </p:txBody>
      </p:sp>
    </p:spTree>
    <p:extLst>
      <p:ext uri="{BB962C8B-B14F-4D97-AF65-F5344CB8AC3E}">
        <p14:creationId xmlns:p14="http://schemas.microsoft.com/office/powerpoint/2010/main" val="8886446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B_Kampagnen-Vorlag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CACE6F8781725439350EE8F3755F6EA" ma:contentTypeVersion="19" ma:contentTypeDescription="Ein neues Dokument erstellen." ma:contentTypeScope="" ma:versionID="d3fee04e334a8d8d6b33bc5d880a9264">
  <xsd:schema xmlns:xsd="http://www.w3.org/2001/XMLSchema" xmlns:xs="http://www.w3.org/2001/XMLSchema" xmlns:p="http://schemas.microsoft.com/office/2006/metadata/properties" xmlns:ns2="32c01617-08e3-4d8c-b34a-33d7ffd10126" xmlns:ns3="992545bb-d983-4361-9b75-cdd47eb11d18" targetNamespace="http://schemas.microsoft.com/office/2006/metadata/properties" ma:root="true" ma:fieldsID="aa4b9c0a88c26c80e7b265f21ea4c163" ns2:_="" ns3:_="">
    <xsd:import namespace="32c01617-08e3-4d8c-b34a-33d7ffd10126"/>
    <xsd:import namespace="992545bb-d983-4361-9b75-cdd47eb11d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c01617-08e3-4d8c-b34a-33d7ffd101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ierungen" ma:readOnly="false" ma:fieldId="{5cf76f15-5ced-4ddc-b409-7134ff3c332f}" ma:taxonomyMulti="true" ma:sspId="12f104fb-bb08-480d-a392-8a20335c3e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2545bb-d983-4361-9b75-cdd47eb11d18"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925321e4-7397-47b5-b433-cdd26051d9b2}" ma:internalName="TaxCatchAll" ma:showField="CatchAllData" ma:web="992545bb-d983-4361-9b75-cdd47eb11d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EEFC94-C804-4DAB-8EC9-1A6842064A02}"/>
</file>

<file path=customXml/itemProps2.xml><?xml version="1.0" encoding="utf-8"?>
<ds:datastoreItem xmlns:ds="http://schemas.openxmlformats.org/officeDocument/2006/customXml" ds:itemID="{C2B6588C-E706-4996-BDB5-EE4C749CCC51}"/>
</file>

<file path=docProps/app.xml><?xml version="1.0" encoding="utf-8"?>
<Properties xmlns="http://schemas.openxmlformats.org/officeDocument/2006/extended-properties" xmlns:vt="http://schemas.openxmlformats.org/officeDocument/2006/docPropsVTypes">
  <Template>KAB_Kampagnen-Vorlage.pot</Template>
  <TotalTime>0</TotalTime>
  <Words>442</Words>
  <Application>Microsoft Macintosh PowerPoint</Application>
  <PresentationFormat>Bildschirmpräsentation (4:3)</PresentationFormat>
  <Paragraphs>62</Paragraphs>
  <Slides>13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.AppleSystemUIFont</vt:lpstr>
      <vt:lpstr>Arial</vt:lpstr>
      <vt:lpstr>Calibri</vt:lpstr>
      <vt:lpstr>Cambria</vt:lpstr>
      <vt:lpstr>Lucida Sans Unicode</vt:lpstr>
      <vt:lpstr>KAB_Kampagnen-Vorlage</vt:lpstr>
      <vt:lpstr>Equal Pay Day</vt:lpstr>
      <vt:lpstr>2022</vt:lpstr>
      <vt:lpstr>Equal Pay Day 2022</vt:lpstr>
      <vt:lpstr>Equal Pay Day 2022</vt:lpstr>
      <vt:lpstr>Der Aktionsbus 2022</vt:lpstr>
      <vt:lpstr>Eröffnungsveranstaltung 2022</vt:lpstr>
      <vt:lpstr>Presseberichte 2022</vt:lpstr>
      <vt:lpstr>2023</vt:lpstr>
      <vt:lpstr>Equal Pay Day 2023</vt:lpstr>
      <vt:lpstr>Eröffnungsveranstaltung 2023</vt:lpstr>
      <vt:lpstr>Eröffnungsveranstaltung 2023</vt:lpstr>
      <vt:lpstr>Presseberichte 2023</vt:lpstr>
      <vt:lpstr>Bündnis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Christiane Bethke</dc:creator>
  <cp:lastModifiedBy>Freudenberger, Timo</cp:lastModifiedBy>
  <cp:revision>14</cp:revision>
  <dcterms:created xsi:type="dcterms:W3CDTF">2019-05-24T08:33:57Z</dcterms:created>
  <dcterms:modified xsi:type="dcterms:W3CDTF">2023-11-07T16:00:07Z</dcterms:modified>
</cp:coreProperties>
</file>